
<file path=[Content_Types].xml><?xml version="1.0" encoding="utf-8"?>
<Types xmlns="http://schemas.openxmlformats.org/package/2006/content-types">
  <Default Extension="xml" ContentType="application/xml"/>
  <Default Extension="png" ContentType="image/png"/>
  <Default Extension="jpg" ContentType="image/jpeg"/>
  <Default Extension="jpeg" ContentType="image/jpeg"/>
  <Default Extension="rels" ContentType="application/vnd.openxmlformats-package.relationships+xml"/>
  <Default Extension="gif" ContentType="image/gif"/>
  <Default Extension="wav" ContentType="audio/wav"/>
  <Default Extension="bin" ContentType="application/vnd.openxmlformats-officedocument.presentationml.printerSettings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8" r:id="rId2"/>
    <p:sldId id="260" r:id="rId3"/>
    <p:sldId id="261" r:id="rId4"/>
    <p:sldId id="270" r:id="rId5"/>
    <p:sldId id="262" r:id="rId6"/>
    <p:sldId id="263" r:id="rId7"/>
    <p:sldId id="264" r:id="rId8"/>
    <p:sldId id="256" r:id="rId9"/>
    <p:sldId id="257" r:id="rId10"/>
    <p:sldId id="265" r:id="rId11"/>
    <p:sldId id="266" r:id="rId12"/>
    <p:sldId id="268" r:id="rId13"/>
    <p:sldId id="271" r:id="rId14"/>
    <p:sldId id="267" r:id="rId15"/>
    <p:sldId id="269" r:id="rId16"/>
  </p:sldIdLst>
  <p:sldSz cx="9144000" cy="5715000" type="screen16x10"/>
  <p:notesSz cx="6858000" cy="9144000"/>
  <p:defaultTextStyle>
    <a:defPPr>
      <a:defRPr lang="fr-FR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09IxAeH2AGx4yLDYfv8yYw==" hashData="Mq2pxTOy2jsYLTHAjir2FttA5k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000"/>
    <a:srgbClr val="008040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 showGuides="1">
      <p:cViewPr>
        <p:scale>
          <a:sx n="130" d="100"/>
          <a:sy n="130" d="100"/>
        </p:scale>
        <p:origin x="-912" y="-136"/>
      </p:cViewPr>
      <p:guideLst>
        <p:guide orient="horz" pos="1992"/>
        <p:guide pos="5759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theme" Target="theme/theme1.xml"/><Relationship Id="rId21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printerSettings" Target="printerSettings/printerSettings1.bin"/><Relationship Id="rId18" Type="http://schemas.openxmlformats.org/officeDocument/2006/relationships/presProps" Target="presProps.xml"/><Relationship Id="rId1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B3552-178F-0D44-92E7-251255EF3F2C}" type="datetimeFigureOut">
              <a:rPr lang="fr-FR" smtClean="0"/>
              <a:t>22/07/16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86E622-642B-A74B-B2EA-5933FA1D915E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8873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B3552-178F-0D44-92E7-251255EF3F2C}" type="datetimeFigureOut">
              <a:rPr lang="fr-FR" smtClean="0"/>
              <a:t>22/07/16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86E622-642B-A74B-B2EA-5933FA1D915E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463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B3552-178F-0D44-92E7-251255EF3F2C}" type="datetimeFigureOut">
              <a:rPr lang="fr-FR" smtClean="0"/>
              <a:t>22/07/16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86E622-642B-A74B-B2EA-5933FA1D915E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7242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111250"/>
            <a:ext cx="4038600" cy="31432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111250"/>
            <a:ext cx="4038600" cy="31432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B3552-178F-0D44-92E7-251255EF3F2C}" type="datetimeFigureOut">
              <a:rPr lang="fr-FR" smtClean="0"/>
              <a:t>22/07/16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86E622-642B-A74B-B2EA-5933FA1D915E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9671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B3552-178F-0D44-92E7-251255EF3F2C}" type="datetimeFigureOut">
              <a:rPr lang="fr-FR" smtClean="0"/>
              <a:t>22/07/16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86E622-642B-A74B-B2EA-5933FA1D915E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1631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B3552-178F-0D44-92E7-251255EF3F2C}" type="datetimeFigureOut">
              <a:rPr lang="fr-FR" smtClean="0"/>
              <a:t>22/07/16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86E622-642B-A74B-B2EA-5933FA1D915E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4426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B3552-178F-0D44-92E7-251255EF3F2C}" type="datetimeFigureOut">
              <a:rPr lang="fr-FR" smtClean="0"/>
              <a:t>22/07/16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86E622-642B-A74B-B2EA-5933FA1D915E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4525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B3552-178F-0D44-92E7-251255EF3F2C}" type="datetimeFigureOut">
              <a:rPr lang="fr-FR" smtClean="0"/>
              <a:t>22/07/16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86E622-642B-A74B-B2EA-5933FA1D915E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5137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pour une image 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B3552-178F-0D44-92E7-251255EF3F2C}" type="datetimeFigureOut">
              <a:rPr lang="fr-FR" smtClean="0"/>
              <a:t>22/07/16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86E622-642B-A74B-B2EA-5933FA1D915E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1562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B3552-178F-0D44-92E7-251255EF3F2C}" type="datetimeFigureOut">
              <a:rPr lang="fr-FR" smtClean="0"/>
              <a:t>22/07/16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86E622-642B-A74B-B2EA-5933FA1D915E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8717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190500"/>
            <a:ext cx="2057400" cy="4064000"/>
          </a:xfrm>
        </p:spPr>
        <p:txBody>
          <a:bodyPr vert="eaVert"/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190500"/>
            <a:ext cx="6019800" cy="4064000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B3552-178F-0D44-92E7-251255EF3F2C}" type="datetimeFigureOut">
              <a:rPr lang="fr-FR" smtClean="0"/>
              <a:t>22/07/16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86E622-642B-A74B-B2EA-5933FA1D915E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3085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2B3552-178F-0D44-92E7-251255EF3F2C}" type="datetimeFigureOut">
              <a:rPr lang="fr-FR" smtClean="0"/>
              <a:t>22/07/16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86E622-642B-A74B-B2EA-5933FA1D915E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05683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4.png"/><Relationship Id="rId6" Type="http://schemas.openxmlformats.org/officeDocument/2006/relationships/image" Target="../media/image5.png"/><Relationship Id="rId7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2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4" Type="http://schemas.openxmlformats.org/officeDocument/2006/relationships/image" Target="../media/image8.png"/><Relationship Id="rId5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6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4" Type="http://schemas.openxmlformats.org/officeDocument/2006/relationships/image" Target="../media/image12.jpeg"/><Relationship Id="rId5" Type="http://schemas.openxmlformats.org/officeDocument/2006/relationships/image" Target="../media/image13.png"/><Relationship Id="rId6" Type="http://schemas.openxmlformats.org/officeDocument/2006/relationships/image" Target="../media/image14.png"/><Relationship Id="rId7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4" Type="http://schemas.openxmlformats.org/officeDocument/2006/relationships/image" Target="../media/image18.png"/><Relationship Id="rId5" Type="http://schemas.openxmlformats.org/officeDocument/2006/relationships/image" Target="../media/image19.png"/><Relationship Id="rId6" Type="http://schemas.openxmlformats.org/officeDocument/2006/relationships/image" Target="../media/image20.gif"/><Relationship Id="rId7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4" Type="http://schemas.openxmlformats.org/officeDocument/2006/relationships/image" Target="../media/image24.jpeg"/><Relationship Id="rId5" Type="http://schemas.openxmlformats.org/officeDocument/2006/relationships/image" Target="../media/image25.jpg"/><Relationship Id="rId6" Type="http://schemas.openxmlformats.org/officeDocument/2006/relationships/image" Target="../media/image26.jpe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2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4" Type="http://schemas.openxmlformats.org/officeDocument/2006/relationships/image" Target="../media/image28.jpeg"/><Relationship Id="rId5" Type="http://schemas.openxmlformats.org/officeDocument/2006/relationships/image" Target="../media/image29.jpeg"/><Relationship Id="rId6" Type="http://schemas.openxmlformats.org/officeDocument/2006/relationships/image" Target="../media/image30.jpg"/><Relationship Id="rId7" Type="http://schemas.openxmlformats.org/officeDocument/2006/relationships/image" Target="../media/image31.jpe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2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4" Type="http://schemas.openxmlformats.org/officeDocument/2006/relationships/image" Target="../media/image33.jpg"/><Relationship Id="rId5" Type="http://schemas.openxmlformats.org/officeDocument/2006/relationships/image" Target="../media/image34.jpg"/><Relationship Id="rId6" Type="http://schemas.openxmlformats.org/officeDocument/2006/relationships/image" Target="../media/image35.jpeg"/><Relationship Id="rId7" Type="http://schemas.openxmlformats.org/officeDocument/2006/relationships/image" Target="../media/image36.jpeg"/><Relationship Id="rId8" Type="http://schemas.openxmlformats.org/officeDocument/2006/relationships/image" Target="../media/image37.jp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7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4" Type="http://schemas.openxmlformats.org/officeDocument/2006/relationships/image" Target="../media/image39.jpeg"/><Relationship Id="rId5" Type="http://schemas.openxmlformats.org/officeDocument/2006/relationships/image" Target="../media/image40.jpeg"/><Relationship Id="rId6" Type="http://schemas.openxmlformats.org/officeDocument/2006/relationships/image" Target="../media/image41.jpg"/><Relationship Id="rId7" Type="http://schemas.openxmlformats.org/officeDocument/2006/relationships/image" Target="../media/image42.jpeg"/><Relationship Id="rId8" Type="http://schemas.openxmlformats.org/officeDocument/2006/relationships/image" Target="../media/image43.jpeg"/><Relationship Id="rId9" Type="http://schemas.openxmlformats.org/officeDocument/2006/relationships/image" Target="../media/image44.jpe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4" Type="http://schemas.openxmlformats.org/officeDocument/2006/relationships/image" Target="../media/image46.jpeg"/><Relationship Id="rId5" Type="http://schemas.openxmlformats.org/officeDocument/2006/relationships/image" Target="../media/image47.jpeg"/><Relationship Id="rId6" Type="http://schemas.openxmlformats.org/officeDocument/2006/relationships/image" Target="../media/image48.jpeg"/><Relationship Id="rId7" Type="http://schemas.openxmlformats.org/officeDocument/2006/relationships/image" Target="../media/image49.jpeg"/><Relationship Id="rId8" Type="http://schemas.openxmlformats.org/officeDocument/2006/relationships/image" Target="../media/image50.jpeg"/><Relationship Id="rId9" Type="http://schemas.openxmlformats.org/officeDocument/2006/relationships/image" Target="../media/image51.jp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g"/><Relationship Id="rId4" Type="http://schemas.openxmlformats.org/officeDocument/2006/relationships/image" Target="../media/image54.jpeg"/><Relationship Id="rId5" Type="http://schemas.openxmlformats.org/officeDocument/2006/relationships/image" Target="../media/image55.jpeg"/><Relationship Id="rId6" Type="http://schemas.openxmlformats.org/officeDocument/2006/relationships/image" Target="../media/image56.jpeg"/><Relationship Id="rId7" Type="http://schemas.openxmlformats.org/officeDocument/2006/relationships/image" Target="../media/image57.jpg"/><Relationship Id="rId8" Type="http://schemas.openxmlformats.org/officeDocument/2006/relationships/image" Target="../media/image58.jpeg"/><Relationship Id="rId9" Type="http://schemas.openxmlformats.org/officeDocument/2006/relationships/image" Target="../media/image59.jpe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2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g"/><Relationship Id="rId4" Type="http://schemas.openxmlformats.org/officeDocument/2006/relationships/image" Target="../media/image61.jpeg"/><Relationship Id="rId5" Type="http://schemas.openxmlformats.org/officeDocument/2006/relationships/image" Target="../media/image62.jp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60.jpg"/></Relationships>
</file>

<file path=ppt/slides/_rels/slide12.xml.rels><?xml version="1.0" encoding="UTF-8" standalone="yes"?>
<Relationships xmlns="http://schemas.openxmlformats.org/package/2006/relationships"><Relationship Id="rId11" Type="http://schemas.openxmlformats.org/officeDocument/2006/relationships/image" Target="../media/image71.jpeg"/><Relationship Id="rId12" Type="http://schemas.openxmlformats.org/officeDocument/2006/relationships/image" Target="../media/image72.jpeg"/><Relationship Id="rId13" Type="http://schemas.openxmlformats.org/officeDocument/2006/relationships/image" Target="../media/image73.jpeg"/><Relationship Id="rId14" Type="http://schemas.openxmlformats.org/officeDocument/2006/relationships/image" Target="../media/image74.jpeg"/><Relationship Id="rId15" Type="http://schemas.openxmlformats.org/officeDocument/2006/relationships/image" Target="../media/image75.jpeg"/><Relationship Id="rId16" Type="http://schemas.openxmlformats.org/officeDocument/2006/relationships/image" Target="../media/image76.jpeg"/><Relationship Id="rId17" Type="http://schemas.openxmlformats.org/officeDocument/2006/relationships/image" Target="../media/image77.jpe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60.jpg"/><Relationship Id="rId3" Type="http://schemas.openxmlformats.org/officeDocument/2006/relationships/image" Target="../media/image63.jpg"/><Relationship Id="rId4" Type="http://schemas.openxmlformats.org/officeDocument/2006/relationships/image" Target="../media/image64.jpeg"/><Relationship Id="rId5" Type="http://schemas.openxmlformats.org/officeDocument/2006/relationships/image" Target="../media/image65.jpg"/><Relationship Id="rId6" Type="http://schemas.openxmlformats.org/officeDocument/2006/relationships/image" Target="../media/image66.jpeg"/><Relationship Id="rId7" Type="http://schemas.openxmlformats.org/officeDocument/2006/relationships/image" Target="../media/image67.jpeg"/><Relationship Id="rId8" Type="http://schemas.openxmlformats.org/officeDocument/2006/relationships/image" Target="../media/image68.jpeg"/><Relationship Id="rId9" Type="http://schemas.openxmlformats.org/officeDocument/2006/relationships/image" Target="../media/image69.jpeg"/><Relationship Id="rId10" Type="http://schemas.openxmlformats.org/officeDocument/2006/relationships/image" Target="../media/image7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4" Type="http://schemas.openxmlformats.org/officeDocument/2006/relationships/image" Target="../media/image79.jpg"/><Relationship Id="rId5" Type="http://schemas.openxmlformats.org/officeDocument/2006/relationships/image" Target="../media/image80.jp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3.jp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81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4" Type="http://schemas.openxmlformats.org/officeDocument/2006/relationships/image" Target="../media/image84.png"/><Relationship Id="rId5" Type="http://schemas.openxmlformats.org/officeDocument/2006/relationships/image" Target="../media/image85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8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FF"/>
            </a:gs>
            <a:gs pos="90000">
              <a:srgbClr val="FFFFFF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ré.pn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23512" y="-575570"/>
            <a:ext cx="6796124" cy="6866139"/>
          </a:xfrm>
          <a:prstGeom prst="rect">
            <a:avLst/>
          </a:prstGeom>
        </p:spPr>
      </p:pic>
      <p:pic>
        <p:nvPicPr>
          <p:cNvPr id="4" name="Image 3" descr="5a3a4003.pn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85208" y="-1335191"/>
            <a:ext cx="4435764" cy="4302691"/>
          </a:xfrm>
          <a:prstGeom prst="rect">
            <a:avLst/>
          </a:prstGeom>
        </p:spPr>
      </p:pic>
      <p:pic>
        <p:nvPicPr>
          <p:cNvPr id="5" name="Image 4" descr="0_e1441_3150a3a1_L.png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70935" y="300000"/>
            <a:ext cx="2694987" cy="2107480"/>
          </a:xfrm>
          <a:prstGeom prst="rect">
            <a:avLst/>
          </a:prstGeom>
        </p:spPr>
      </p:pic>
      <p:pic>
        <p:nvPicPr>
          <p:cNvPr id="6" name="Image 5" descr="vb.png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98576" y="3067538"/>
            <a:ext cx="4745423" cy="24498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7137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8999">
        <p:fade/>
        <p:sndAc>
          <p:stSnd>
            <p:snd r:embed="rId2" name="La Musique et la Mer.diapo.wav"/>
          </p:stSnd>
        </p:sndAc>
      </p:transition>
    </mc:Choice>
    <mc:Fallback xmlns="">
      <p:transition xmlns:p14="http://schemas.microsoft.com/office/powerpoint/2010/main" spd="med" advTm="8999">
        <p:fade/>
        <p:sndAc>
          <p:stSnd>
            <p:snd r:embed="rId7" name="La Musique et la Mer.diapo.wav"/>
          </p:stSnd>
        </p:sndAc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Pont_île_de_Ré04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642" y="1960795"/>
            <a:ext cx="8360594" cy="1201505"/>
          </a:xfrm>
          <a:prstGeom prst="rect">
            <a:avLst/>
          </a:prstGeom>
          <a:ln>
            <a:solidFill>
              <a:srgbClr val="FFFFFF"/>
            </a:solidFill>
          </a:ln>
        </p:spPr>
      </p:pic>
      <p:pic>
        <p:nvPicPr>
          <p:cNvPr id="5" name="Image 4" descr="bn.pn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4692" y="460795"/>
            <a:ext cx="7232613" cy="1286256"/>
          </a:xfrm>
          <a:prstGeom prst="rect">
            <a:avLst/>
          </a:prstGeom>
        </p:spPr>
      </p:pic>
      <p:pic>
        <p:nvPicPr>
          <p:cNvPr id="2" name="Image 1" descr="il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692" y="3497385"/>
            <a:ext cx="8534400" cy="1909064"/>
          </a:xfrm>
          <a:prstGeom prst="rect">
            <a:avLst/>
          </a:prstGeom>
        </p:spPr>
      </p:pic>
      <p:pic>
        <p:nvPicPr>
          <p:cNvPr id="7" name="Image 6" descr="carte-france-charente-maritime-ile-re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5228" y="469542"/>
            <a:ext cx="1139008" cy="1130972"/>
          </a:xfrm>
          <a:prstGeom prst="rect">
            <a:avLst/>
          </a:prstGeom>
        </p:spPr>
      </p:pic>
      <p:cxnSp>
        <p:nvCxnSpPr>
          <p:cNvPr id="9" name="Connecteur droit avec flèche 8"/>
          <p:cNvCxnSpPr/>
          <p:nvPr/>
        </p:nvCxnSpPr>
        <p:spPr>
          <a:xfrm flipV="1">
            <a:off x="7499764" y="1133231"/>
            <a:ext cx="273538" cy="185616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12355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970">
        <p:fade/>
      </p:transition>
    </mc:Choice>
    <mc:Fallback xmlns="">
      <p:transition xmlns:p14="http://schemas.microsoft.com/office/powerpoint/2010/main" spd="med" advTm="20970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gris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2" name="Image 1" descr="carteilere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5706" y="912083"/>
            <a:ext cx="5864468" cy="2932234"/>
          </a:xfrm>
          <a:prstGeom prst="rect">
            <a:avLst/>
          </a:prstGeom>
        </p:spPr>
      </p:pic>
      <p:pic>
        <p:nvPicPr>
          <p:cNvPr id="6" name="Image 5" descr="e03bd5e9c3b923d0e921fed79aab25e6.jp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60174" y="2371067"/>
            <a:ext cx="1794648" cy="119325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9" name="Image 8" descr="OdCEDZyHC2dxTi4bJho1gV7E_nc@500x343.png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0004" y="4774345"/>
            <a:ext cx="3087925" cy="940655"/>
          </a:xfrm>
          <a:prstGeom prst="rect">
            <a:avLst/>
          </a:prstGeom>
        </p:spPr>
      </p:pic>
      <p:pic>
        <p:nvPicPr>
          <p:cNvPr id="4" name="Image 3" descr="ane.png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4806" y="2857500"/>
            <a:ext cx="1905275" cy="256054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0" name="Image 9" descr="OdCEDZyHC2dxTi4bJho1gV7E_nc@500x343.png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7293" y="4802391"/>
            <a:ext cx="2383051" cy="9406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9440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120">
        <p:fade/>
      </p:transition>
    </mc:Choice>
    <mc:Fallback xmlns="">
      <p:transition xmlns:p14="http://schemas.microsoft.com/office/powerpoint/2010/main" spd="med" advTm="5120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rose trèmiaure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1223" y="2002157"/>
            <a:ext cx="3712843" cy="3712843"/>
          </a:xfrm>
          <a:prstGeom prst="rect">
            <a:avLst/>
          </a:prstGeom>
        </p:spPr>
      </p:pic>
      <p:pic>
        <p:nvPicPr>
          <p:cNvPr id="6" name="Image 5" descr="0_a36f6_6700fb1b_XL.pn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50608" y="3530800"/>
            <a:ext cx="1993392" cy="2438400"/>
          </a:xfrm>
          <a:prstGeom prst="rect">
            <a:avLst/>
          </a:prstGeom>
        </p:spPr>
      </p:pic>
      <p:pic>
        <p:nvPicPr>
          <p:cNvPr id="8" name="Image 7" descr="b45fbe52.pn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7632" y="4171462"/>
            <a:ext cx="1222482" cy="1543538"/>
          </a:xfrm>
          <a:prstGeom prst="rect">
            <a:avLst/>
          </a:prstGeom>
        </p:spPr>
      </p:pic>
      <p:pic>
        <p:nvPicPr>
          <p:cNvPr id="9" name="Image 8" descr="0_e1441_3150a3a1_L.png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0925" y="120000"/>
            <a:ext cx="2570070" cy="2009795"/>
          </a:xfrm>
          <a:prstGeom prst="rect">
            <a:avLst/>
          </a:prstGeom>
        </p:spPr>
      </p:pic>
      <p:pic>
        <p:nvPicPr>
          <p:cNvPr id="10" name="Image 9" descr="63lpyfbr.gif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5209" y="3702538"/>
            <a:ext cx="1870798" cy="201246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3" name="Image 2" descr="gh.pn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7839" y="2002157"/>
            <a:ext cx="6702387" cy="19465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1881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0002">
        <p:fade/>
      </p:transition>
    </mc:Choice>
    <mc:Fallback xmlns="">
      <p:transition xmlns:p14="http://schemas.microsoft.com/office/powerpoint/2010/main" spd="med" advTm="10002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photo-635300442097984380-2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2" name="Image 1" descr="5c5d9bb71293760ebf09e5745fa8f6d0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0012" y="1515037"/>
            <a:ext cx="3780103" cy="2499962"/>
          </a:xfrm>
          <a:prstGeom prst="rect">
            <a:avLst/>
          </a:prstGeom>
          <a:ln>
            <a:solidFill>
              <a:srgbClr val="FFFFFF"/>
            </a:solidFill>
          </a:ln>
        </p:spPr>
      </p:pic>
      <p:pic>
        <p:nvPicPr>
          <p:cNvPr id="3" name="Image 2" descr="98a2731f38043943eab16e88b25f7764.jpg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950135" y="1515038"/>
            <a:ext cx="3780103" cy="2499962"/>
          </a:xfrm>
          <a:prstGeom prst="rect">
            <a:avLst/>
          </a:prstGeom>
          <a:ln>
            <a:solidFill>
              <a:srgbClr val="FFFFFF"/>
            </a:solidFill>
          </a:ln>
        </p:spPr>
      </p:pic>
      <p:pic>
        <p:nvPicPr>
          <p:cNvPr id="5" name="Image 4" descr="Port_Rivedoux-Plage.jpg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0012" y="1515039"/>
            <a:ext cx="3780103" cy="2499961"/>
          </a:xfrm>
          <a:prstGeom prst="rect">
            <a:avLst/>
          </a:prstGeom>
          <a:ln>
            <a:solidFill>
              <a:srgbClr val="FFFFFF"/>
            </a:solidFill>
          </a:ln>
        </p:spPr>
      </p:pic>
      <p:pic>
        <p:nvPicPr>
          <p:cNvPr id="6" name="Image 5" descr="sur-les-remparts-de-saint-martin-89bf2f46-0ef2-432a-896b-bd0682aed864.jpg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50135" y="1515038"/>
            <a:ext cx="3776342" cy="2499962"/>
          </a:xfrm>
          <a:prstGeom prst="rect">
            <a:avLst/>
          </a:prstGeom>
          <a:ln>
            <a:solidFill>
              <a:srgbClr val="FFFFFF"/>
            </a:solidFill>
          </a:ln>
        </p:spPr>
      </p:pic>
    </p:spTree>
    <p:extLst>
      <p:ext uri="{BB962C8B-B14F-4D97-AF65-F5344CB8AC3E}">
        <p14:creationId xmlns:p14="http://schemas.microsoft.com/office/powerpoint/2010/main" val="92884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1698">
        <p:fade/>
      </p:transition>
    </mc:Choice>
    <mc:Fallback xmlns="">
      <p:transition xmlns:p14="http://schemas.microsoft.com/office/powerpoint/2010/main" spd="med" advTm="21698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2" presetClass="exit" presetSubtype="3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xit" presetSubtype="9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2000"/>
                            </p:stCondLst>
                            <p:childTnLst>
                              <p:par>
                                <p:cTn id="33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1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photo-635300442097984380-2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6" name="Image 5" descr="photo-635300442088000362-2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2" name="Image 1" descr="st-martin-de-re-2-c435929a-03f7-45a5-bf34-4716220a98b3.jpg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6499" y="1310062"/>
            <a:ext cx="4181589" cy="2755152"/>
          </a:xfrm>
          <a:prstGeom prst="rect">
            <a:avLst/>
          </a:prstGeom>
          <a:ln>
            <a:solidFill>
              <a:srgbClr val="FFFFFF"/>
            </a:solidFill>
          </a:ln>
        </p:spPr>
      </p:pic>
      <p:pic>
        <p:nvPicPr>
          <p:cNvPr id="3" name="Image 2" descr="st-martin-de-re-3-c775c260-5dea-4107-9399-939fe9dcb2f5.jpg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604911" y="1310062"/>
            <a:ext cx="4181589" cy="2736179"/>
          </a:xfrm>
          <a:prstGeom prst="rect">
            <a:avLst/>
          </a:prstGeom>
          <a:ln>
            <a:solidFill>
              <a:srgbClr val="FFFFFF"/>
            </a:solidFill>
          </a:ln>
        </p:spPr>
      </p:pic>
      <p:pic>
        <p:nvPicPr>
          <p:cNvPr id="4" name="Image 3" descr="Port_Ars_en_Re.jpg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6499" y="1310062"/>
            <a:ext cx="4181589" cy="2755152"/>
          </a:xfrm>
          <a:prstGeom prst="rect">
            <a:avLst/>
          </a:prstGeom>
          <a:ln>
            <a:solidFill>
              <a:srgbClr val="FFFFFF"/>
            </a:solidFill>
          </a:ln>
        </p:spPr>
      </p:pic>
      <p:pic>
        <p:nvPicPr>
          <p:cNvPr id="5" name="Image 4" descr="Port_la_Flotte_en_Re.jpg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04911" y="1329034"/>
            <a:ext cx="4182040" cy="2736180"/>
          </a:xfrm>
          <a:prstGeom prst="rect">
            <a:avLst/>
          </a:prstGeom>
          <a:ln>
            <a:solidFill>
              <a:srgbClr val="FFFFFF"/>
            </a:solidFill>
          </a:ln>
        </p:spPr>
      </p:pic>
    </p:spTree>
    <p:extLst>
      <p:ext uri="{BB962C8B-B14F-4D97-AF65-F5344CB8AC3E}">
        <p14:creationId xmlns:p14="http://schemas.microsoft.com/office/powerpoint/2010/main" val="1592151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1447">
        <p:fade/>
      </p:transition>
    </mc:Choice>
    <mc:Fallback xmlns="">
      <p:transition xmlns:p14="http://schemas.microsoft.com/office/powerpoint/2010/main" spd="med" advTm="21447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1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2" presetClass="exit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2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2000"/>
                            </p:stCondLst>
                            <p:childTnLst>
                              <p:par>
                                <p:cTn id="34" presetID="42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42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 descr="photo-635300442088000362-2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6" name="Image 5" descr="777_-_Promenade_sur_les_dunes_-_Le_Bois_Plage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2" name="Image 1" descr="e73b00cb4bc3d0cc3078ce4b85bf755d.jp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9569" y="1387449"/>
            <a:ext cx="4238519" cy="2845885"/>
          </a:xfrm>
          <a:prstGeom prst="rect">
            <a:avLst/>
          </a:prstGeom>
          <a:ln>
            <a:solidFill>
              <a:srgbClr val="FFFFFF"/>
            </a:solidFill>
          </a:ln>
        </p:spPr>
      </p:pic>
      <p:pic>
        <p:nvPicPr>
          <p:cNvPr id="3" name="Image 2" descr="e1384311529086061bc7fb264ca2bb3a.jpg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49459" y="1387449"/>
            <a:ext cx="4253845" cy="2845885"/>
          </a:xfrm>
          <a:prstGeom prst="rect">
            <a:avLst/>
          </a:prstGeom>
          <a:ln>
            <a:solidFill>
              <a:srgbClr val="FFFFFF"/>
            </a:solidFill>
          </a:ln>
        </p:spPr>
      </p:pic>
      <p:pic>
        <p:nvPicPr>
          <p:cNvPr id="4" name="Image 3" descr="Lacouardelegloisil.jpg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9569" y="1387449"/>
            <a:ext cx="4238519" cy="2845885"/>
          </a:xfrm>
          <a:prstGeom prst="rect">
            <a:avLst/>
          </a:prstGeom>
          <a:ln>
            <a:solidFill>
              <a:srgbClr val="FFFFFF"/>
            </a:solidFill>
          </a:ln>
        </p:spPr>
      </p:pic>
      <p:pic>
        <p:nvPicPr>
          <p:cNvPr id="5" name="Image 4" descr="depart-de-saint-martin-de-re-ecdfe158-60eb-43a8-ba77-7ae2f923621b.jpg"/>
          <p:cNvPicPr>
            <a:picLocks noChangeAspect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49460" y="1387449"/>
            <a:ext cx="4253845" cy="2845885"/>
          </a:xfrm>
          <a:prstGeom prst="rect">
            <a:avLst/>
          </a:prstGeom>
          <a:ln>
            <a:solidFill>
              <a:srgbClr val="FFFFFF"/>
            </a:solidFill>
          </a:ln>
        </p:spPr>
      </p:pic>
      <p:pic>
        <p:nvPicPr>
          <p:cNvPr id="7" name="Image 6" descr="65b4069baf314c9d1f19d3c50bf943b6.jpg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73088" y="400000"/>
            <a:ext cx="3290000" cy="4935000"/>
          </a:xfrm>
          <a:prstGeom prst="rect">
            <a:avLst/>
          </a:prstGeom>
          <a:ln>
            <a:solidFill>
              <a:srgbClr val="FFFFFF"/>
            </a:solidFill>
          </a:ln>
        </p:spPr>
      </p:pic>
    </p:spTree>
    <p:extLst>
      <p:ext uri="{BB962C8B-B14F-4D97-AF65-F5344CB8AC3E}">
        <p14:creationId xmlns:p14="http://schemas.microsoft.com/office/powerpoint/2010/main" val="834858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8928">
        <p:fade/>
      </p:transition>
    </mc:Choice>
    <mc:Fallback xmlns="">
      <p:transition xmlns:p14="http://schemas.microsoft.com/office/powerpoint/2010/main" spd="med" advTm="28928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53" presetClass="exit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53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5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35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2000"/>
                            </p:stCondLst>
                            <p:childTnLst>
                              <p:par>
                                <p:cTn id="42" presetID="2" presetClass="exit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" presetClass="exit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6" presetClass="entr" presetSubtype="37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9000"/>
                            </p:stCondLst>
                            <p:childTnLst>
                              <p:par>
                                <p:cTn id="54" presetID="16" presetClass="exit" presetSubtype="2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5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6" presetClass="entr" presetSubtype="37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Image 13" descr="2-friends-dcecc804-3fb3-4c8a-bcb2-8c5d9e7b1aa0.jpg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42278" y="0"/>
            <a:ext cx="9274201" cy="5715000"/>
          </a:xfrm>
          <a:prstGeom prst="rect">
            <a:avLst/>
          </a:prstGeom>
        </p:spPr>
      </p:pic>
      <p:pic>
        <p:nvPicPr>
          <p:cNvPr id="11" name="Image 10" descr="777_-_Promenade_sur_les_dunes_-_Le_Bois_Plage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4" name="Image 3" descr="253fc384ec8c875a9bd2221b78c82464.jp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28905" y="423333"/>
            <a:ext cx="3299345" cy="4956098"/>
          </a:xfrm>
          <a:prstGeom prst="rect">
            <a:avLst/>
          </a:prstGeom>
          <a:ln>
            <a:solidFill>
              <a:srgbClr val="FFFFFF"/>
            </a:solidFill>
          </a:ln>
        </p:spPr>
      </p:pic>
      <p:pic>
        <p:nvPicPr>
          <p:cNvPr id="6" name="Image 5" descr="037fa8725ddd374228719dc4dedab3c1.jpg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65337" y="423333"/>
            <a:ext cx="3435409" cy="4956098"/>
          </a:xfrm>
          <a:prstGeom prst="rect">
            <a:avLst/>
          </a:prstGeom>
          <a:ln>
            <a:solidFill>
              <a:srgbClr val="FFFFFF"/>
            </a:solidFill>
          </a:ln>
        </p:spPr>
      </p:pic>
      <p:pic>
        <p:nvPicPr>
          <p:cNvPr id="7" name="Image 6" descr="5bad43a62d41a3f75c3bd825b80a783b.jp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5335" y="423965"/>
            <a:ext cx="3435410" cy="4955466"/>
          </a:xfrm>
          <a:prstGeom prst="rect">
            <a:avLst/>
          </a:prstGeom>
          <a:ln>
            <a:solidFill>
              <a:srgbClr val="FFFFFF"/>
            </a:solidFill>
          </a:ln>
        </p:spPr>
      </p:pic>
      <p:pic>
        <p:nvPicPr>
          <p:cNvPr id="8" name="Image 7" descr="1bdbde0bdda1f5a02120303742ba9de7.jpg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28905" y="423965"/>
            <a:ext cx="3299345" cy="4956098"/>
          </a:xfrm>
          <a:prstGeom prst="rect">
            <a:avLst/>
          </a:prstGeom>
          <a:ln>
            <a:solidFill>
              <a:srgbClr val="FFFFFF"/>
            </a:solidFill>
          </a:ln>
        </p:spPr>
      </p:pic>
      <p:pic>
        <p:nvPicPr>
          <p:cNvPr id="9" name="Image 8" descr="02ca2d452da7dd9d35c05f54d0685f0d.jpg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5337" y="424597"/>
            <a:ext cx="3435409" cy="4955466"/>
          </a:xfrm>
          <a:prstGeom prst="rect">
            <a:avLst/>
          </a:prstGeom>
          <a:ln>
            <a:solidFill>
              <a:srgbClr val="FFFFFF"/>
            </a:solidFill>
          </a:ln>
        </p:spPr>
      </p:pic>
      <p:pic>
        <p:nvPicPr>
          <p:cNvPr id="10" name="Image 9" descr="01f92be167bd8e0233d6af4d8ec07c68.jpg"/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28905" y="424597"/>
            <a:ext cx="3299345" cy="4955466"/>
          </a:xfrm>
          <a:prstGeom prst="rect">
            <a:avLst/>
          </a:prstGeom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204234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8734">
        <p:fade/>
      </p:transition>
    </mc:Choice>
    <mc:Fallback xmlns="">
      <p:transition xmlns:p14="http://schemas.microsoft.com/office/powerpoint/2010/main" spd="med" advTm="28734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2" presetClass="exit" presetSubtype="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2000"/>
                            </p:stCondLst>
                            <p:childTnLst>
                              <p:par>
                                <p:cTn id="34" presetID="2" presetClass="exit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" presetClass="exit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9000"/>
                            </p:stCondLst>
                            <p:childTnLst>
                              <p:par>
                                <p:cTn id="51" presetID="12" presetClass="exit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right)">
                                      <p:cBhvr>
                                        <p:cTn id="53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2" presetClass="exit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left)">
                                      <p:cBhvr>
                                        <p:cTn id="57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4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1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 descr="DSC01615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231923" cy="5715000"/>
          </a:xfrm>
          <a:prstGeom prst="rect">
            <a:avLst/>
          </a:prstGeom>
        </p:spPr>
      </p:pic>
      <p:pic>
        <p:nvPicPr>
          <p:cNvPr id="9" name="Image 8" descr="2-friends-dcecc804-3fb3-4c8a-bcb2-8c5d9e7b1aa0.jpg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42278" y="0"/>
            <a:ext cx="9274201" cy="5715000"/>
          </a:xfrm>
          <a:prstGeom prst="rect">
            <a:avLst/>
          </a:prstGeom>
        </p:spPr>
      </p:pic>
      <p:pic>
        <p:nvPicPr>
          <p:cNvPr id="6" name="Image 5" descr="47362792387948c1dbb90e2db375e8b0.jp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0002" y="485419"/>
            <a:ext cx="3038970" cy="4561305"/>
          </a:xfrm>
          <a:prstGeom prst="rect">
            <a:avLst/>
          </a:prstGeom>
          <a:ln>
            <a:solidFill>
              <a:srgbClr val="FFFFFF"/>
            </a:solidFill>
          </a:ln>
        </p:spPr>
      </p:pic>
      <p:pic>
        <p:nvPicPr>
          <p:cNvPr id="7" name="Image 6" descr="e8c15403901058f4a03b9f994edbbc22.jpg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91095" y="485419"/>
            <a:ext cx="3204226" cy="4561305"/>
          </a:xfrm>
          <a:prstGeom prst="rect">
            <a:avLst/>
          </a:prstGeom>
          <a:ln>
            <a:solidFill>
              <a:srgbClr val="FFFFFF"/>
            </a:solidFill>
          </a:ln>
        </p:spPr>
      </p:pic>
      <p:pic>
        <p:nvPicPr>
          <p:cNvPr id="2" name="Image 1" descr="4c364fea4133ac08056023554cc49ec9.jpg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7381" y="1662607"/>
            <a:ext cx="1862106" cy="2784457"/>
          </a:xfrm>
          <a:prstGeom prst="rect">
            <a:avLst/>
          </a:prstGeom>
          <a:ln>
            <a:solidFill>
              <a:srgbClr val="FFFFFF"/>
            </a:solidFill>
          </a:ln>
        </p:spPr>
      </p:pic>
      <p:pic>
        <p:nvPicPr>
          <p:cNvPr id="3" name="Image 2" descr="207b8059d2edca0cc229b4d9550ecbf4.jpg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79126" y="1662606"/>
            <a:ext cx="1956023" cy="2784457"/>
          </a:xfrm>
          <a:prstGeom prst="rect">
            <a:avLst/>
          </a:prstGeom>
          <a:ln>
            <a:solidFill>
              <a:srgbClr val="FFFFFF"/>
            </a:solidFill>
          </a:ln>
        </p:spPr>
      </p:pic>
      <p:pic>
        <p:nvPicPr>
          <p:cNvPr id="4" name="Image 3" descr="22740079723554048b751da6e83a42f2.jpg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37185" y="1662608"/>
            <a:ext cx="1956023" cy="2784456"/>
          </a:xfrm>
          <a:prstGeom prst="rect">
            <a:avLst/>
          </a:prstGeom>
          <a:ln>
            <a:solidFill>
              <a:srgbClr val="FFFFFF"/>
            </a:solidFill>
          </a:ln>
        </p:spPr>
      </p:pic>
      <p:pic>
        <p:nvPicPr>
          <p:cNvPr id="5" name="Image 4" descr="a90ed0d3e69b23c78de683dd1a875382.jpg"/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68600" y="1662606"/>
            <a:ext cx="1956023" cy="2784455"/>
          </a:xfrm>
          <a:prstGeom prst="rect">
            <a:avLst/>
          </a:prstGeom>
          <a:ln>
            <a:solidFill>
              <a:srgbClr val="FFFFFF"/>
            </a:solidFill>
          </a:ln>
        </p:spPr>
      </p:pic>
    </p:spTree>
    <p:extLst>
      <p:ext uri="{BB962C8B-B14F-4D97-AF65-F5344CB8AC3E}">
        <p14:creationId xmlns:p14="http://schemas.microsoft.com/office/powerpoint/2010/main" val="4075917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247">
        <p:fade/>
      </p:transition>
    </mc:Choice>
    <mc:Fallback xmlns="">
      <p:transition xmlns:p14="http://schemas.microsoft.com/office/powerpoint/2010/main" spd="med" advTm="20247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2" presetClass="exit" presetSubtype="1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9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3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ntr" presetSubtype="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1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2000"/>
                            </p:stCondLst>
                            <p:childTnLst>
                              <p:par>
                                <p:cTn id="50" presetID="23" presetClass="exit" presetSubtype="54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3" presetClass="exit" presetSubtype="54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4" presetClass="entr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6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Image 15" descr="47c50304a0baddc39052c849b5937a2f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0"/>
            <a:ext cx="9144001" cy="5718257"/>
          </a:xfrm>
          <a:prstGeom prst="rect">
            <a:avLst/>
          </a:prstGeom>
        </p:spPr>
      </p:pic>
      <p:pic>
        <p:nvPicPr>
          <p:cNvPr id="10" name="Image 9" descr="img_home_112_big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18" name="Image 17" descr="103310daa4450bfd81f9e9544e7b99ab.jp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5195" y="1035537"/>
            <a:ext cx="2574278" cy="3878386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2" name="Image 1" descr="01f92be167bd8e0233d6af4d8ec07c68.jpg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47740" y="1035537"/>
            <a:ext cx="2561310" cy="3878386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3" name="Image 2" descr="2d2c11fdac746cdb3ecfc53c5de178bc.jpg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82462" y="1035537"/>
            <a:ext cx="2653361" cy="3878385"/>
          </a:xfrm>
          <a:prstGeom prst="rect">
            <a:avLst/>
          </a:prstGeom>
          <a:ln>
            <a:solidFill>
              <a:srgbClr val="FFFFFF"/>
            </a:solidFill>
          </a:ln>
        </p:spPr>
      </p:pic>
      <p:pic>
        <p:nvPicPr>
          <p:cNvPr id="6" name="Image 5" descr="24ca566d46f963f98de93d2cb11dfcf4.jp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5195" y="1035538"/>
            <a:ext cx="2570745" cy="3878385"/>
          </a:xfrm>
          <a:prstGeom prst="rect">
            <a:avLst/>
          </a:prstGeom>
          <a:ln>
            <a:solidFill>
              <a:srgbClr val="FFFFFF"/>
            </a:solidFill>
          </a:ln>
        </p:spPr>
      </p:pic>
      <p:pic>
        <p:nvPicPr>
          <p:cNvPr id="7" name="Image 6" descr="983b50407f9732c2f3fc88b80e27aed2.jpg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82461" y="1035538"/>
            <a:ext cx="2653361" cy="3878385"/>
          </a:xfrm>
          <a:prstGeom prst="rect">
            <a:avLst/>
          </a:prstGeom>
          <a:ln>
            <a:solidFill>
              <a:srgbClr val="FFFFFF"/>
            </a:solidFill>
          </a:ln>
        </p:spPr>
      </p:pic>
      <p:pic>
        <p:nvPicPr>
          <p:cNvPr id="9" name="Image 8" descr="fab8243d23cb28822e4e09c5210aaac8.jpg"/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47740" y="1035538"/>
            <a:ext cx="2561310" cy="3878385"/>
          </a:xfrm>
          <a:prstGeom prst="rect">
            <a:avLst/>
          </a:prstGeom>
          <a:ln>
            <a:solidFill>
              <a:srgbClr val="FFFFFF"/>
            </a:solidFill>
          </a:ln>
        </p:spPr>
      </p:pic>
    </p:spTree>
    <p:extLst>
      <p:ext uri="{BB962C8B-B14F-4D97-AF65-F5344CB8AC3E}">
        <p14:creationId xmlns:p14="http://schemas.microsoft.com/office/powerpoint/2010/main" val="1455319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4119">
        <p14:window dir="vert"/>
      </p:transition>
    </mc:Choice>
    <mc:Fallback xmlns="">
      <p:transition xmlns:p14="http://schemas.microsoft.com/office/powerpoint/2010/main" spd="slow" advTm="24119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00"/>
                            </p:stCondLst>
                            <p:childTnLst>
                              <p:par>
                                <p:cTn id="26" presetID="42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42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42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4000"/>
                            </p:stCondLst>
                            <p:childTnLst>
                              <p:par>
                                <p:cTn id="57" presetID="53" presetClass="exit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53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53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0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1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4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am-strassenrand-ec698c1a-7585-4ae0-99d9-b4677a270f3b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4" name="Image 3" descr="img_home_112_big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2" name="Image 1" descr="3f4cd2bc284e231fadcbf3ad32cbcb6e.jp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72585" y="547075"/>
            <a:ext cx="3032825" cy="4592362"/>
          </a:xfrm>
          <a:prstGeom prst="rect">
            <a:avLst/>
          </a:prstGeom>
          <a:ln>
            <a:solidFill>
              <a:srgbClr val="FFFFFF"/>
            </a:solidFill>
          </a:ln>
        </p:spPr>
      </p:pic>
      <p:pic>
        <p:nvPicPr>
          <p:cNvPr id="3" name="Image 2" descr="3af4eda6df5e408d9cb7164350f75f0d.jpg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3332" y="547075"/>
            <a:ext cx="3141822" cy="4592362"/>
          </a:xfrm>
          <a:prstGeom prst="rect">
            <a:avLst/>
          </a:prstGeom>
          <a:ln>
            <a:solidFill>
              <a:srgbClr val="FFFFFF"/>
            </a:solidFill>
          </a:ln>
        </p:spPr>
      </p:pic>
    </p:spTree>
    <p:extLst>
      <p:ext uri="{BB962C8B-B14F-4D97-AF65-F5344CB8AC3E}">
        <p14:creationId xmlns:p14="http://schemas.microsoft.com/office/powerpoint/2010/main" val="2729254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5149">
        <p:fade/>
      </p:transition>
    </mc:Choice>
    <mc:Fallback xmlns="">
      <p:transition xmlns:p14="http://schemas.microsoft.com/office/powerpoint/2010/main" spd="med" advTm="15149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5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2" presetClass="exit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6" presetClass="entr" presetSubtype="37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Image 19" descr="am-strassenrand-ec698c1a-7585-4ae0-99d9-b4677a270f3b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13" name="Image 12" descr="ballade-en-re-mineur-5bbefa67-29ab-4775-8740-f08ada4005f5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2" name="Image 1" descr="Egliseloixiledere.jp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2384" y="351693"/>
            <a:ext cx="2549769" cy="1713445"/>
          </a:xfrm>
          <a:prstGeom prst="rect">
            <a:avLst/>
          </a:prstGeom>
          <a:ln>
            <a:solidFill>
              <a:srgbClr val="FFFFFF"/>
            </a:solidFill>
          </a:ln>
        </p:spPr>
      </p:pic>
      <p:pic>
        <p:nvPicPr>
          <p:cNvPr id="3" name="Image 2" descr="d2f677f4fead01015843b5802858395d.jpg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2384" y="2608385"/>
            <a:ext cx="1628586" cy="2325566"/>
          </a:xfrm>
          <a:prstGeom prst="rect">
            <a:avLst/>
          </a:prstGeom>
          <a:ln>
            <a:solidFill>
              <a:srgbClr val="FFFFFF"/>
            </a:solidFill>
          </a:ln>
        </p:spPr>
      </p:pic>
      <p:pic>
        <p:nvPicPr>
          <p:cNvPr id="4" name="Image 3" descr="Loixlegrouin.jpg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84769" y="350638"/>
            <a:ext cx="2743200" cy="1714500"/>
          </a:xfrm>
          <a:prstGeom prst="rect">
            <a:avLst/>
          </a:prstGeom>
          <a:ln>
            <a:solidFill>
              <a:srgbClr val="FFFFFF"/>
            </a:solidFill>
          </a:ln>
        </p:spPr>
      </p:pic>
      <p:pic>
        <p:nvPicPr>
          <p:cNvPr id="5" name="Image 4" descr="die-nord-west-spitze-der-ile-de-re-eebe2441-5174-4fa5-8571-c15a51205616.jpg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18330" y="351693"/>
            <a:ext cx="2612571" cy="1713445"/>
          </a:xfrm>
          <a:prstGeom prst="rect">
            <a:avLst/>
          </a:prstGeom>
          <a:ln>
            <a:solidFill>
              <a:srgbClr val="FFFFFF"/>
            </a:solidFill>
          </a:ln>
        </p:spPr>
      </p:pic>
      <p:pic>
        <p:nvPicPr>
          <p:cNvPr id="7" name="Image 6" descr="b4689f2a6661d2c9fc7e1311c64eff41.jpg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19035" y="2637693"/>
            <a:ext cx="1541773" cy="2296258"/>
          </a:xfrm>
          <a:prstGeom prst="rect">
            <a:avLst/>
          </a:prstGeom>
          <a:ln>
            <a:solidFill>
              <a:srgbClr val="FFFFFF"/>
            </a:solidFill>
          </a:ln>
        </p:spPr>
      </p:pic>
      <p:pic>
        <p:nvPicPr>
          <p:cNvPr id="9" name="Image 8" descr="290af9ea1336319f90a0cc557a4487f9.jpg"/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84769" y="352748"/>
            <a:ext cx="2743200" cy="1713445"/>
          </a:xfrm>
          <a:prstGeom prst="rect">
            <a:avLst/>
          </a:prstGeom>
          <a:ln>
            <a:solidFill>
              <a:srgbClr val="FFFFFF"/>
            </a:solidFill>
          </a:ln>
        </p:spPr>
      </p:pic>
      <p:pic>
        <p:nvPicPr>
          <p:cNvPr id="10" name="Image 9" descr="264db5fc8d336ad26f6c124793977a26.jpg"/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18330" y="352748"/>
            <a:ext cx="2612571" cy="1714500"/>
          </a:xfrm>
          <a:prstGeom prst="rect">
            <a:avLst/>
          </a:prstGeom>
          <a:ln>
            <a:solidFill>
              <a:srgbClr val="FFFFFF"/>
            </a:solidFill>
          </a:ln>
        </p:spPr>
      </p:pic>
      <p:pic>
        <p:nvPicPr>
          <p:cNvPr id="11" name="Image 10" descr="31e8a83d1396af73838a674d6476db17.jpg"/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2384" y="2608385"/>
            <a:ext cx="1628586" cy="2325566"/>
          </a:xfrm>
          <a:prstGeom prst="rect">
            <a:avLst/>
          </a:prstGeom>
          <a:ln>
            <a:solidFill>
              <a:srgbClr val="FFFFFF"/>
            </a:solidFill>
          </a:ln>
        </p:spPr>
      </p:pic>
      <p:pic>
        <p:nvPicPr>
          <p:cNvPr id="12" name="Image 11" descr="a08d122ed85de19a9f08f22ba8c1ec98.jpg"/>
          <p:cNvPicPr>
            <a:picLocks noChangeAspect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51345" y="2677259"/>
            <a:ext cx="1528447" cy="2296258"/>
          </a:xfrm>
          <a:prstGeom prst="rect">
            <a:avLst/>
          </a:prstGeom>
          <a:ln>
            <a:solidFill>
              <a:srgbClr val="FFFFFF"/>
            </a:solidFill>
          </a:ln>
        </p:spPr>
      </p:pic>
      <p:pic>
        <p:nvPicPr>
          <p:cNvPr id="14" name="Image 13" descr="648b4ca4e47bc5a7db30df75c87512ab.jpg"/>
          <p:cNvPicPr>
            <a:picLocks noChangeAspect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38382" y="2677259"/>
            <a:ext cx="1692519" cy="2256692"/>
          </a:xfrm>
          <a:prstGeom prst="rect">
            <a:avLst/>
          </a:prstGeom>
          <a:ln>
            <a:solidFill>
              <a:srgbClr val="FFFFFF"/>
            </a:solidFill>
          </a:ln>
        </p:spPr>
      </p:pic>
      <p:pic>
        <p:nvPicPr>
          <p:cNvPr id="15" name="Image 14" descr="01fc5f895da650f5e78be1e7797f2c5b.jpg"/>
          <p:cNvPicPr>
            <a:picLocks noChangeAspect="1"/>
          </p:cNvPicPr>
          <p:nvPr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38382" y="2726645"/>
            <a:ext cx="1692519" cy="2246872"/>
          </a:xfrm>
          <a:prstGeom prst="rect">
            <a:avLst/>
          </a:prstGeom>
          <a:ln>
            <a:solidFill>
              <a:srgbClr val="FFFFFF"/>
            </a:solidFill>
          </a:ln>
        </p:spPr>
      </p:pic>
      <p:pic>
        <p:nvPicPr>
          <p:cNvPr id="16" name="Image 15" descr="1dbeb2aab10f2942318faf4ad853780b.jpg"/>
          <p:cNvPicPr>
            <a:picLocks noChangeAspect="1"/>
          </p:cNvPicPr>
          <p:nvPr/>
        </p:nvPicPr>
        <p:blipFill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2384" y="351693"/>
            <a:ext cx="2549769" cy="1714500"/>
          </a:xfrm>
          <a:prstGeom prst="rect">
            <a:avLst/>
          </a:prstGeom>
          <a:ln>
            <a:solidFill>
              <a:srgbClr val="FFFFFF"/>
            </a:solidFill>
          </a:ln>
        </p:spPr>
      </p:pic>
      <p:pic>
        <p:nvPicPr>
          <p:cNvPr id="17" name="Image 16" descr="06f8f0ea2d29f110f8ae9ac9ad4d68ac.jpg"/>
          <p:cNvPicPr>
            <a:picLocks noChangeAspect="1"/>
          </p:cNvPicPr>
          <p:nvPr/>
        </p:nvPicPr>
        <p:blipFill>
          <a:blip r:embed="rId1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19034" y="2637693"/>
            <a:ext cx="1541773" cy="2335824"/>
          </a:xfrm>
          <a:prstGeom prst="rect">
            <a:avLst/>
          </a:prstGeom>
          <a:ln>
            <a:solidFill>
              <a:srgbClr val="FFFFFF"/>
            </a:solidFill>
          </a:ln>
        </p:spPr>
      </p:pic>
      <p:pic>
        <p:nvPicPr>
          <p:cNvPr id="19" name="Image 18" descr="b1ee29c7d0b097561ebde414ec324374.jpg"/>
          <p:cNvPicPr>
            <a:picLocks noChangeAspect="1"/>
          </p:cNvPicPr>
          <p:nvPr/>
        </p:nvPicPr>
        <p:blipFill>
          <a:blip r:embed="rId1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51345" y="2677259"/>
            <a:ext cx="1552893" cy="2296258"/>
          </a:xfrm>
          <a:prstGeom prst="rect">
            <a:avLst/>
          </a:prstGeom>
          <a:ln>
            <a:solidFill>
              <a:srgbClr val="FFFFFF"/>
            </a:solidFill>
          </a:ln>
        </p:spPr>
      </p:pic>
    </p:spTree>
    <p:extLst>
      <p:ext uri="{BB962C8B-B14F-4D97-AF65-F5344CB8AC3E}">
        <p14:creationId xmlns:p14="http://schemas.microsoft.com/office/powerpoint/2010/main" val="2052169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9636">
        <p:fade/>
      </p:transition>
    </mc:Choice>
    <mc:Fallback xmlns="">
      <p:transition xmlns:p14="http://schemas.microsoft.com/office/powerpoint/2010/main" spd="med" advTm="19636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000"/>
                            </p:stCondLst>
                            <p:childTnLst>
                              <p:par>
                                <p:cTn id="51" presetID="2" presetClass="exit" presetSubtype="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xit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2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2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2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2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0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2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2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8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2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02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2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06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9000"/>
                            </p:stCondLst>
                            <p:childTnLst>
                              <p:par>
                                <p:cTn id="108" presetID="35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35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35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35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35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35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9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35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14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2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ballade-en-re-mineur-5bbefa67-29ab-4775-8740-f08ada4005f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2" name="Image 1" descr="les-gardiens-des-remparts-03a1e8e1-25d9-40eb-a042-de4943c60fec.jpg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588" y="0"/>
            <a:ext cx="9144000" cy="5712655"/>
          </a:xfrm>
          <a:prstGeom prst="rect">
            <a:avLst/>
          </a:prstGeom>
        </p:spPr>
      </p:pic>
      <p:pic>
        <p:nvPicPr>
          <p:cNvPr id="4" name="Image 3" descr="c76604bb3da8b38edc6701fa99959078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588" y="-21290"/>
            <a:ext cx="9144000" cy="5733945"/>
          </a:xfrm>
          <a:prstGeom prst="rect">
            <a:avLst/>
          </a:prstGeom>
        </p:spPr>
      </p:pic>
      <p:pic>
        <p:nvPicPr>
          <p:cNvPr id="5" name="Image 4" descr="407a1f1fe9ceabba3c76ef2a3cb81530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589" y="0"/>
            <a:ext cx="9144001" cy="57468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559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8346">
        <p:fade/>
      </p:transition>
    </mc:Choice>
    <mc:Fallback xmlns="">
      <p:transition xmlns:p14="http://schemas.microsoft.com/office/powerpoint/2010/main" spd="med" advTm="18346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0"/>
                            </p:stCondLst>
                            <p:childTnLst>
                              <p:par>
                                <p:cTn id="16" presetID="16" presetClass="exit" presetSubtype="2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6" presetClass="entr" presetSubtype="37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die-spuren-im-sand-407f4421-a6f7-42ba-aca8-a08e85d77783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231923" cy="58029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2239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390">
        <p14:window dir="vert"/>
      </p:transition>
    </mc:Choice>
    <mc:Fallback xmlns="">
      <p:transition xmlns:p14="http://schemas.microsoft.com/office/powerpoint/2010/main" spd="slow" advTm="8390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gruenes-fenster-4cf66865-582c-4699-921a-e55285cbeb0f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755232"/>
          </a:xfrm>
          <a:prstGeom prst="rect">
            <a:avLst/>
          </a:prstGeom>
        </p:spPr>
      </p:pic>
      <p:pic>
        <p:nvPicPr>
          <p:cNvPr id="2" name="Image 1" descr="0_c8073_e430d348_L.pn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3613679" y="3295317"/>
            <a:ext cx="1264920" cy="1414272"/>
          </a:xfrm>
          <a:prstGeom prst="rect">
            <a:avLst/>
          </a:prstGeom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</p:pic>
      <p:pic>
        <p:nvPicPr>
          <p:cNvPr id="5" name="Image 4" descr="e1244ae9.pn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93154" y="1857130"/>
            <a:ext cx="2252784" cy="197118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6" name="Image 5" descr="fin.png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50486" y="2517676"/>
            <a:ext cx="2712720" cy="131064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7" name="ZoneTexte 6"/>
          <p:cNvSpPr txBox="1"/>
          <p:nvPr/>
        </p:nvSpPr>
        <p:spPr>
          <a:xfrm>
            <a:off x="254000" y="5288354"/>
            <a:ext cx="908538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Photos web et perso - montage NG création - musique - La Musique et la mer - Serge </a:t>
            </a:r>
            <a:r>
              <a:rPr lang="fr-FR" sz="1600" i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Jorjet</a:t>
            </a:r>
            <a:endParaRPr lang="fr-FR" sz="1600" i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1659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7000">
        <p:fade/>
      </p:transition>
    </mc:Choice>
    <mc:Fallback xmlns="">
      <p:transition xmlns:p14="http://schemas.microsoft.com/office/powerpoint/2010/main" spd="med" advTm="17000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Bureau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Bureau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2163</TotalTime>
  <Words>19</Words>
  <Application>Microsoft Macintosh PowerPoint</Application>
  <PresentationFormat>Présentation à l'écran (16:10)</PresentationFormat>
  <Paragraphs>1</Paragraphs>
  <Slides>15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16" baseType="lpstr"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/>
  <cp:lastModifiedBy/>
  <cp:revision>50</cp:revision>
  <dcterms:created xsi:type="dcterms:W3CDTF">2016-07-18T09:04:11Z</dcterms:created>
  <dcterms:modified xsi:type="dcterms:W3CDTF">2016-07-22T05:15:46Z</dcterms:modified>
</cp:coreProperties>
</file>