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wav" ContentType="audio/wav"/>
  <Default Extension="gif" ContentType="image/gif"/>
  <Default Extension="jpg" ContentType="image/jpeg"/>
  <Override PartName="/ppt/presentation.xml" ContentType="application/vnd.openxmlformats-officedocument.presentationml.slideshow.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57" r:id="rId3"/>
    <p:sldId id="258" r:id="rId4"/>
    <p:sldId id="259" r:id="rId5"/>
    <p:sldId id="260" r:id="rId6"/>
    <p:sldId id="261" r:id="rId7"/>
    <p:sldId id="262" r:id="rId8"/>
    <p:sldId id="263" r:id="rId9"/>
    <p:sldId id="264" r:id="rId10"/>
    <p:sldId id="265" r:id="rId11"/>
    <p:sldId id="266" r:id="rId12"/>
    <p:sldId id="267" r:id="rId13"/>
  </p:sldIdLst>
  <p:sldSz cx="9144000" cy="6858000" type="screen4x3"/>
  <p:notesSz cx="6858000" cy="9144000"/>
  <p:defaultText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4284A5"/>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p:cViewPr>
        <p:scale>
          <a:sx n="96" d="100"/>
          <a:sy n="96" d="100"/>
        </p:scale>
        <p:origin x="-1218" y="174"/>
      </p:cViewPr>
      <p:guideLst>
        <p:guide orient="horz" pos="2160"/>
        <p:guide pos="288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viewProps" Target="viewProps.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presProps" Target="pres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e de titre">
    <p:spTree>
      <p:nvGrpSpPr>
        <p:cNvPr id="1" name=""/>
        <p:cNvGrpSpPr/>
        <p:nvPr/>
      </p:nvGrpSpPr>
      <p:grpSpPr>
        <a:xfrm>
          <a:off x="0" y="0"/>
          <a:ext cx="0" cy="0"/>
          <a:chOff x="0" y="0"/>
          <a:chExt cx="0" cy="0"/>
        </a:xfrm>
      </p:grpSpPr>
      <p:sp>
        <p:nvSpPr>
          <p:cNvPr id="2" name="Titre 1"/>
          <p:cNvSpPr>
            <a:spLocks noGrp="1"/>
          </p:cNvSpPr>
          <p:nvPr>
            <p:ph type="ctrTitle"/>
          </p:nvPr>
        </p:nvSpPr>
        <p:spPr>
          <a:xfrm>
            <a:off x="685800" y="2130425"/>
            <a:ext cx="7772400" cy="1470025"/>
          </a:xfrm>
        </p:spPr>
        <p:txBody>
          <a:bodyPr/>
          <a:lstStyle/>
          <a:p>
            <a:r>
              <a:rPr lang="fr-FR" smtClean="0"/>
              <a:t>Modifiez le style du titre</a:t>
            </a:r>
            <a:endParaRPr lang="fr-FR"/>
          </a:p>
        </p:txBody>
      </p:sp>
      <p:sp>
        <p:nvSpPr>
          <p:cNvPr id="3" name="Sous-titr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fr-FR" smtClean="0"/>
              <a:t>Modifiez le style des sous-titres du masque</a:t>
            </a:r>
            <a:endParaRPr lang="fr-FR"/>
          </a:p>
        </p:txBody>
      </p:sp>
      <p:sp>
        <p:nvSpPr>
          <p:cNvPr id="4" name="Espace réservé de la date 3"/>
          <p:cNvSpPr>
            <a:spLocks noGrp="1"/>
          </p:cNvSpPr>
          <p:nvPr>
            <p:ph type="dt" sz="half" idx="10"/>
          </p:nvPr>
        </p:nvSpPr>
        <p:spPr/>
        <p:txBody>
          <a:bodyPr/>
          <a:lstStyle/>
          <a:p>
            <a:fld id="{F0D9FB2E-AC09-4E62-8434-2E74787B3F5A}" type="datetimeFigureOut">
              <a:rPr lang="fr-FR" smtClean="0"/>
              <a:t>01/04/2016</a:t>
            </a:fld>
            <a:endParaRPr lang="fr-FR"/>
          </a:p>
        </p:txBody>
      </p:sp>
      <p:sp>
        <p:nvSpPr>
          <p:cNvPr id="5" name="Espace réservé du pied de page 4"/>
          <p:cNvSpPr>
            <a:spLocks noGrp="1"/>
          </p:cNvSpPr>
          <p:nvPr>
            <p:ph type="ftr" sz="quarter" idx="11"/>
          </p:nvPr>
        </p:nvSpPr>
        <p:spPr/>
        <p:txBody>
          <a:bodyPr/>
          <a:lstStyle/>
          <a:p>
            <a:endParaRPr lang="fr-FR"/>
          </a:p>
        </p:txBody>
      </p:sp>
      <p:sp>
        <p:nvSpPr>
          <p:cNvPr id="6" name="Espace réservé du numéro de diapositive 5"/>
          <p:cNvSpPr>
            <a:spLocks noGrp="1"/>
          </p:cNvSpPr>
          <p:nvPr>
            <p:ph type="sldNum" sz="quarter" idx="12"/>
          </p:nvPr>
        </p:nvSpPr>
        <p:spPr/>
        <p:txBody>
          <a:bodyPr/>
          <a:lstStyle/>
          <a:p>
            <a:fld id="{3C364B7F-80B3-4CF2-861B-89AFEAC04F68}" type="slidenum">
              <a:rPr lang="fr-FR" smtClean="0"/>
              <a:t>‹N°›</a:t>
            </a:fld>
            <a:endParaRPr lang="fr-FR"/>
          </a:p>
        </p:txBody>
      </p:sp>
    </p:spTree>
    <p:extLst>
      <p:ext uri="{BB962C8B-B14F-4D97-AF65-F5344CB8AC3E}">
        <p14:creationId xmlns:p14="http://schemas.microsoft.com/office/powerpoint/2010/main" val="1653647715"/>
      </p:ext>
    </p:extLst>
  </p:cSld>
  <p:clrMapOvr>
    <a:masterClrMapping/>
  </p:clrMapOvr>
  <mc:AlternateContent xmlns:mc="http://schemas.openxmlformats.org/markup-compatibility/2006" xmlns:p14="http://schemas.microsoft.com/office/powerpoint/2010/main">
    <mc:Choice Requires="p14">
      <p:transition spd="slow" p14:dur="2000" advTm="12000">
        <p14:prism/>
      </p:transition>
    </mc:Choice>
    <mc:Fallback xmlns="">
      <p:transition spd="slow" advTm="12000">
        <p:fade/>
      </p:transition>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re et contenu">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Modifiez le style du titre</a:t>
            </a:r>
            <a:endParaRPr lang="fr-FR"/>
          </a:p>
        </p:txBody>
      </p:sp>
      <p:sp>
        <p:nvSpPr>
          <p:cNvPr id="3" name="Espace réservé du contenu 2"/>
          <p:cNvSpPr>
            <a:spLocks noGrp="1"/>
          </p:cNvSpPr>
          <p:nvPr>
            <p:ph idx="1"/>
          </p:nvPr>
        </p:nvSpPr>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10"/>
          </p:nvPr>
        </p:nvSpPr>
        <p:spPr/>
        <p:txBody>
          <a:bodyPr/>
          <a:lstStyle/>
          <a:p>
            <a:fld id="{F0D9FB2E-AC09-4E62-8434-2E74787B3F5A}" type="datetimeFigureOut">
              <a:rPr lang="fr-FR" smtClean="0"/>
              <a:t>01/04/2016</a:t>
            </a:fld>
            <a:endParaRPr lang="fr-FR"/>
          </a:p>
        </p:txBody>
      </p:sp>
      <p:sp>
        <p:nvSpPr>
          <p:cNvPr id="5" name="Espace réservé du pied de page 4"/>
          <p:cNvSpPr>
            <a:spLocks noGrp="1"/>
          </p:cNvSpPr>
          <p:nvPr>
            <p:ph type="ftr" sz="quarter" idx="11"/>
          </p:nvPr>
        </p:nvSpPr>
        <p:spPr/>
        <p:txBody>
          <a:bodyPr/>
          <a:lstStyle/>
          <a:p>
            <a:endParaRPr lang="fr-FR"/>
          </a:p>
        </p:txBody>
      </p:sp>
      <p:sp>
        <p:nvSpPr>
          <p:cNvPr id="6" name="Espace réservé du numéro de diapositive 5"/>
          <p:cNvSpPr>
            <a:spLocks noGrp="1"/>
          </p:cNvSpPr>
          <p:nvPr>
            <p:ph type="sldNum" sz="quarter" idx="12"/>
          </p:nvPr>
        </p:nvSpPr>
        <p:spPr/>
        <p:txBody>
          <a:bodyPr/>
          <a:lstStyle/>
          <a:p>
            <a:fld id="{3C364B7F-80B3-4CF2-861B-89AFEAC04F68}" type="slidenum">
              <a:rPr lang="fr-FR" smtClean="0"/>
              <a:t>‹N°›</a:t>
            </a:fld>
            <a:endParaRPr lang="fr-FR"/>
          </a:p>
        </p:txBody>
      </p:sp>
    </p:spTree>
    <p:extLst>
      <p:ext uri="{BB962C8B-B14F-4D97-AF65-F5344CB8AC3E}">
        <p14:creationId xmlns:p14="http://schemas.microsoft.com/office/powerpoint/2010/main" val="1294121432"/>
      </p:ext>
    </p:extLst>
  </p:cSld>
  <p:clrMapOvr>
    <a:masterClrMapping/>
  </p:clrMapOvr>
  <mc:AlternateContent xmlns:mc="http://schemas.openxmlformats.org/markup-compatibility/2006" xmlns:p14="http://schemas.microsoft.com/office/powerpoint/2010/main">
    <mc:Choice Requires="p14">
      <p:transition spd="slow" p14:dur="2000" advTm="12000">
        <p14:prism/>
      </p:transition>
    </mc:Choice>
    <mc:Fallback xmlns="">
      <p:transition spd="slow" advTm="12000">
        <p:fade/>
      </p:transition>
    </mc:Fallback>
  </mc:AlternateContent>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Titre de section">
    <p:spTree>
      <p:nvGrpSpPr>
        <p:cNvPr id="1" name=""/>
        <p:cNvGrpSpPr/>
        <p:nvPr/>
      </p:nvGrpSpPr>
      <p:grpSpPr>
        <a:xfrm>
          <a:off x="0" y="0"/>
          <a:ext cx="0" cy="0"/>
          <a:chOff x="0" y="0"/>
          <a:chExt cx="0" cy="0"/>
        </a:xfrm>
      </p:grpSpPr>
      <p:sp>
        <p:nvSpPr>
          <p:cNvPr id="2" name="Titre 1"/>
          <p:cNvSpPr>
            <a:spLocks noGrp="1"/>
          </p:cNvSpPr>
          <p:nvPr>
            <p:ph type="title"/>
          </p:nvPr>
        </p:nvSpPr>
        <p:spPr>
          <a:xfrm>
            <a:off x="722313" y="4406900"/>
            <a:ext cx="7772400" cy="1362075"/>
          </a:xfrm>
        </p:spPr>
        <p:txBody>
          <a:bodyPr anchor="t"/>
          <a:lstStyle>
            <a:lvl1pPr algn="l">
              <a:defRPr sz="4000" b="1" cap="all"/>
            </a:lvl1pPr>
          </a:lstStyle>
          <a:p>
            <a:r>
              <a:rPr lang="fr-FR" smtClean="0"/>
              <a:t>Modifiez le style du titre</a:t>
            </a:r>
            <a:endParaRPr lang="fr-FR"/>
          </a:p>
        </p:txBody>
      </p:sp>
      <p:sp>
        <p:nvSpPr>
          <p:cNvPr id="3" name="Espace réservé du texte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fr-FR" smtClean="0"/>
              <a:t>Modifiez les styles du texte du masque</a:t>
            </a:r>
          </a:p>
        </p:txBody>
      </p:sp>
      <p:sp>
        <p:nvSpPr>
          <p:cNvPr id="4" name="Espace réservé de la date 3"/>
          <p:cNvSpPr>
            <a:spLocks noGrp="1"/>
          </p:cNvSpPr>
          <p:nvPr>
            <p:ph type="dt" sz="half" idx="10"/>
          </p:nvPr>
        </p:nvSpPr>
        <p:spPr/>
        <p:txBody>
          <a:bodyPr/>
          <a:lstStyle/>
          <a:p>
            <a:fld id="{F0D9FB2E-AC09-4E62-8434-2E74787B3F5A}" type="datetimeFigureOut">
              <a:rPr lang="fr-FR" smtClean="0"/>
              <a:t>01/04/2016</a:t>
            </a:fld>
            <a:endParaRPr lang="fr-FR"/>
          </a:p>
        </p:txBody>
      </p:sp>
      <p:sp>
        <p:nvSpPr>
          <p:cNvPr id="5" name="Espace réservé du pied de page 4"/>
          <p:cNvSpPr>
            <a:spLocks noGrp="1"/>
          </p:cNvSpPr>
          <p:nvPr>
            <p:ph type="ftr" sz="quarter" idx="11"/>
          </p:nvPr>
        </p:nvSpPr>
        <p:spPr/>
        <p:txBody>
          <a:bodyPr/>
          <a:lstStyle/>
          <a:p>
            <a:endParaRPr lang="fr-FR"/>
          </a:p>
        </p:txBody>
      </p:sp>
      <p:sp>
        <p:nvSpPr>
          <p:cNvPr id="6" name="Espace réservé du numéro de diapositive 5"/>
          <p:cNvSpPr>
            <a:spLocks noGrp="1"/>
          </p:cNvSpPr>
          <p:nvPr>
            <p:ph type="sldNum" sz="quarter" idx="12"/>
          </p:nvPr>
        </p:nvSpPr>
        <p:spPr/>
        <p:txBody>
          <a:bodyPr/>
          <a:lstStyle/>
          <a:p>
            <a:fld id="{3C364B7F-80B3-4CF2-861B-89AFEAC04F68}" type="slidenum">
              <a:rPr lang="fr-FR" smtClean="0"/>
              <a:t>‹N°›</a:t>
            </a:fld>
            <a:endParaRPr lang="fr-FR"/>
          </a:p>
        </p:txBody>
      </p:sp>
    </p:spTree>
    <p:extLst>
      <p:ext uri="{BB962C8B-B14F-4D97-AF65-F5344CB8AC3E}">
        <p14:creationId xmlns:p14="http://schemas.microsoft.com/office/powerpoint/2010/main" val="826945897"/>
      </p:ext>
    </p:extLst>
  </p:cSld>
  <p:clrMapOvr>
    <a:masterClrMapping/>
  </p:clrMapOvr>
  <mc:AlternateContent xmlns:mc="http://schemas.openxmlformats.org/markup-compatibility/2006" xmlns:p14="http://schemas.microsoft.com/office/powerpoint/2010/main">
    <mc:Choice Requires="p14">
      <p:transition spd="slow" p14:dur="2000" advTm="12000">
        <p14:prism/>
      </p:transition>
    </mc:Choice>
    <mc:Fallback xmlns="">
      <p:transition spd="slow" advTm="12000">
        <p:fade/>
      </p:transition>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eux contenus">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Modifiez le style du titre</a:t>
            </a:r>
            <a:endParaRPr lang="fr-FR"/>
          </a:p>
        </p:txBody>
      </p:sp>
      <p:sp>
        <p:nvSpPr>
          <p:cNvPr id="3" name="Espace réservé du contenu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u contenu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5" name="Espace réservé de la date 4"/>
          <p:cNvSpPr>
            <a:spLocks noGrp="1"/>
          </p:cNvSpPr>
          <p:nvPr>
            <p:ph type="dt" sz="half" idx="10"/>
          </p:nvPr>
        </p:nvSpPr>
        <p:spPr/>
        <p:txBody>
          <a:bodyPr/>
          <a:lstStyle/>
          <a:p>
            <a:fld id="{F0D9FB2E-AC09-4E62-8434-2E74787B3F5A}" type="datetimeFigureOut">
              <a:rPr lang="fr-FR" smtClean="0"/>
              <a:t>01/04/2016</a:t>
            </a:fld>
            <a:endParaRPr lang="fr-FR"/>
          </a:p>
        </p:txBody>
      </p:sp>
      <p:sp>
        <p:nvSpPr>
          <p:cNvPr id="6" name="Espace réservé du pied de page 5"/>
          <p:cNvSpPr>
            <a:spLocks noGrp="1"/>
          </p:cNvSpPr>
          <p:nvPr>
            <p:ph type="ftr" sz="quarter" idx="11"/>
          </p:nvPr>
        </p:nvSpPr>
        <p:spPr/>
        <p:txBody>
          <a:bodyPr/>
          <a:lstStyle/>
          <a:p>
            <a:endParaRPr lang="fr-FR"/>
          </a:p>
        </p:txBody>
      </p:sp>
      <p:sp>
        <p:nvSpPr>
          <p:cNvPr id="7" name="Espace réservé du numéro de diapositive 6"/>
          <p:cNvSpPr>
            <a:spLocks noGrp="1"/>
          </p:cNvSpPr>
          <p:nvPr>
            <p:ph type="sldNum" sz="quarter" idx="12"/>
          </p:nvPr>
        </p:nvSpPr>
        <p:spPr/>
        <p:txBody>
          <a:bodyPr/>
          <a:lstStyle/>
          <a:p>
            <a:fld id="{3C364B7F-80B3-4CF2-861B-89AFEAC04F68}" type="slidenum">
              <a:rPr lang="fr-FR" smtClean="0"/>
              <a:t>‹N°›</a:t>
            </a:fld>
            <a:endParaRPr lang="fr-FR"/>
          </a:p>
        </p:txBody>
      </p:sp>
    </p:spTree>
    <p:extLst>
      <p:ext uri="{BB962C8B-B14F-4D97-AF65-F5344CB8AC3E}">
        <p14:creationId xmlns:p14="http://schemas.microsoft.com/office/powerpoint/2010/main" val="3731372220"/>
      </p:ext>
    </p:extLst>
  </p:cSld>
  <p:clrMapOvr>
    <a:masterClrMapping/>
  </p:clrMapOvr>
  <mc:AlternateContent xmlns:mc="http://schemas.openxmlformats.org/markup-compatibility/2006" xmlns:p14="http://schemas.microsoft.com/office/powerpoint/2010/main">
    <mc:Choice Requires="p14">
      <p:transition spd="slow" p14:dur="2000" advTm="12000">
        <p14:prism/>
      </p:transition>
    </mc:Choice>
    <mc:Fallback xmlns="">
      <p:transition spd="slow" advTm="12000">
        <p:fade/>
      </p:transition>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ison">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lvl1pPr>
              <a:defRPr/>
            </a:lvl1pPr>
          </a:lstStyle>
          <a:p>
            <a:r>
              <a:rPr lang="fr-FR" smtClean="0"/>
              <a:t>Modifiez le style du titre</a:t>
            </a:r>
            <a:endParaRPr lang="fr-FR"/>
          </a:p>
        </p:txBody>
      </p:sp>
      <p:sp>
        <p:nvSpPr>
          <p:cNvPr id="3" name="Espace réservé du texte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smtClean="0"/>
              <a:t>Modifiez les styles du texte du masque</a:t>
            </a:r>
          </a:p>
        </p:txBody>
      </p:sp>
      <p:sp>
        <p:nvSpPr>
          <p:cNvPr id="4" name="Espace réservé du contenu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5" name="Espace réservé du texte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smtClean="0"/>
              <a:t>Modifiez les styles du texte du masque</a:t>
            </a:r>
          </a:p>
        </p:txBody>
      </p:sp>
      <p:sp>
        <p:nvSpPr>
          <p:cNvPr id="6" name="Espace réservé du contenu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7" name="Espace réservé de la date 6"/>
          <p:cNvSpPr>
            <a:spLocks noGrp="1"/>
          </p:cNvSpPr>
          <p:nvPr>
            <p:ph type="dt" sz="half" idx="10"/>
          </p:nvPr>
        </p:nvSpPr>
        <p:spPr/>
        <p:txBody>
          <a:bodyPr/>
          <a:lstStyle/>
          <a:p>
            <a:fld id="{F0D9FB2E-AC09-4E62-8434-2E74787B3F5A}" type="datetimeFigureOut">
              <a:rPr lang="fr-FR" smtClean="0"/>
              <a:t>01/04/2016</a:t>
            </a:fld>
            <a:endParaRPr lang="fr-FR"/>
          </a:p>
        </p:txBody>
      </p:sp>
      <p:sp>
        <p:nvSpPr>
          <p:cNvPr id="8" name="Espace réservé du pied de page 7"/>
          <p:cNvSpPr>
            <a:spLocks noGrp="1"/>
          </p:cNvSpPr>
          <p:nvPr>
            <p:ph type="ftr" sz="quarter" idx="11"/>
          </p:nvPr>
        </p:nvSpPr>
        <p:spPr/>
        <p:txBody>
          <a:bodyPr/>
          <a:lstStyle/>
          <a:p>
            <a:endParaRPr lang="fr-FR"/>
          </a:p>
        </p:txBody>
      </p:sp>
      <p:sp>
        <p:nvSpPr>
          <p:cNvPr id="9" name="Espace réservé du numéro de diapositive 8"/>
          <p:cNvSpPr>
            <a:spLocks noGrp="1"/>
          </p:cNvSpPr>
          <p:nvPr>
            <p:ph type="sldNum" sz="quarter" idx="12"/>
          </p:nvPr>
        </p:nvSpPr>
        <p:spPr/>
        <p:txBody>
          <a:bodyPr/>
          <a:lstStyle/>
          <a:p>
            <a:fld id="{3C364B7F-80B3-4CF2-861B-89AFEAC04F68}" type="slidenum">
              <a:rPr lang="fr-FR" smtClean="0"/>
              <a:t>‹N°›</a:t>
            </a:fld>
            <a:endParaRPr lang="fr-FR"/>
          </a:p>
        </p:txBody>
      </p:sp>
    </p:spTree>
    <p:extLst>
      <p:ext uri="{BB962C8B-B14F-4D97-AF65-F5344CB8AC3E}">
        <p14:creationId xmlns:p14="http://schemas.microsoft.com/office/powerpoint/2010/main" val="827797179"/>
      </p:ext>
    </p:extLst>
  </p:cSld>
  <p:clrMapOvr>
    <a:masterClrMapping/>
  </p:clrMapOvr>
  <mc:AlternateContent xmlns:mc="http://schemas.openxmlformats.org/markup-compatibility/2006" xmlns:p14="http://schemas.microsoft.com/office/powerpoint/2010/main">
    <mc:Choice Requires="p14">
      <p:transition spd="slow" p14:dur="2000" advTm="12000">
        <p14:prism/>
      </p:transition>
    </mc:Choice>
    <mc:Fallback xmlns="">
      <p:transition spd="slow" advTm="12000">
        <p:fade/>
      </p:transition>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re seul">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Modifiez le style du titre</a:t>
            </a:r>
            <a:endParaRPr lang="fr-FR"/>
          </a:p>
        </p:txBody>
      </p:sp>
      <p:sp>
        <p:nvSpPr>
          <p:cNvPr id="3" name="Espace réservé de la date 2"/>
          <p:cNvSpPr>
            <a:spLocks noGrp="1"/>
          </p:cNvSpPr>
          <p:nvPr>
            <p:ph type="dt" sz="half" idx="10"/>
          </p:nvPr>
        </p:nvSpPr>
        <p:spPr/>
        <p:txBody>
          <a:bodyPr/>
          <a:lstStyle/>
          <a:p>
            <a:fld id="{F0D9FB2E-AC09-4E62-8434-2E74787B3F5A}" type="datetimeFigureOut">
              <a:rPr lang="fr-FR" smtClean="0"/>
              <a:t>01/04/2016</a:t>
            </a:fld>
            <a:endParaRPr lang="fr-FR"/>
          </a:p>
        </p:txBody>
      </p:sp>
      <p:sp>
        <p:nvSpPr>
          <p:cNvPr id="4" name="Espace réservé du pied de page 3"/>
          <p:cNvSpPr>
            <a:spLocks noGrp="1"/>
          </p:cNvSpPr>
          <p:nvPr>
            <p:ph type="ftr" sz="quarter" idx="11"/>
          </p:nvPr>
        </p:nvSpPr>
        <p:spPr/>
        <p:txBody>
          <a:bodyPr/>
          <a:lstStyle/>
          <a:p>
            <a:endParaRPr lang="fr-FR"/>
          </a:p>
        </p:txBody>
      </p:sp>
      <p:sp>
        <p:nvSpPr>
          <p:cNvPr id="5" name="Espace réservé du numéro de diapositive 4"/>
          <p:cNvSpPr>
            <a:spLocks noGrp="1"/>
          </p:cNvSpPr>
          <p:nvPr>
            <p:ph type="sldNum" sz="quarter" idx="12"/>
          </p:nvPr>
        </p:nvSpPr>
        <p:spPr/>
        <p:txBody>
          <a:bodyPr/>
          <a:lstStyle/>
          <a:p>
            <a:fld id="{3C364B7F-80B3-4CF2-861B-89AFEAC04F68}" type="slidenum">
              <a:rPr lang="fr-FR" smtClean="0"/>
              <a:t>‹N°›</a:t>
            </a:fld>
            <a:endParaRPr lang="fr-FR"/>
          </a:p>
        </p:txBody>
      </p:sp>
    </p:spTree>
    <p:extLst>
      <p:ext uri="{BB962C8B-B14F-4D97-AF65-F5344CB8AC3E}">
        <p14:creationId xmlns:p14="http://schemas.microsoft.com/office/powerpoint/2010/main" val="2819546648"/>
      </p:ext>
    </p:extLst>
  </p:cSld>
  <p:clrMapOvr>
    <a:masterClrMapping/>
  </p:clrMapOvr>
  <mc:AlternateContent xmlns:mc="http://schemas.openxmlformats.org/markup-compatibility/2006" xmlns:p14="http://schemas.microsoft.com/office/powerpoint/2010/main">
    <mc:Choice Requires="p14">
      <p:transition spd="slow" p14:dur="2000" advTm="12000">
        <p14:prism/>
      </p:transition>
    </mc:Choice>
    <mc:Fallback xmlns="">
      <p:transition spd="slow" advTm="12000">
        <p:fade/>
      </p:transition>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Vide">
    <p:spTree>
      <p:nvGrpSpPr>
        <p:cNvPr id="1" name=""/>
        <p:cNvGrpSpPr/>
        <p:nvPr/>
      </p:nvGrpSpPr>
      <p:grpSpPr>
        <a:xfrm>
          <a:off x="0" y="0"/>
          <a:ext cx="0" cy="0"/>
          <a:chOff x="0" y="0"/>
          <a:chExt cx="0" cy="0"/>
        </a:xfrm>
      </p:grpSpPr>
      <p:sp>
        <p:nvSpPr>
          <p:cNvPr id="2" name="Espace réservé de la date 1"/>
          <p:cNvSpPr>
            <a:spLocks noGrp="1"/>
          </p:cNvSpPr>
          <p:nvPr>
            <p:ph type="dt" sz="half" idx="10"/>
          </p:nvPr>
        </p:nvSpPr>
        <p:spPr/>
        <p:txBody>
          <a:bodyPr/>
          <a:lstStyle/>
          <a:p>
            <a:fld id="{F0D9FB2E-AC09-4E62-8434-2E74787B3F5A}" type="datetimeFigureOut">
              <a:rPr lang="fr-FR" smtClean="0"/>
              <a:t>01/04/2016</a:t>
            </a:fld>
            <a:endParaRPr lang="fr-FR"/>
          </a:p>
        </p:txBody>
      </p:sp>
      <p:sp>
        <p:nvSpPr>
          <p:cNvPr id="3" name="Espace réservé du pied de page 2"/>
          <p:cNvSpPr>
            <a:spLocks noGrp="1"/>
          </p:cNvSpPr>
          <p:nvPr>
            <p:ph type="ftr" sz="quarter" idx="11"/>
          </p:nvPr>
        </p:nvSpPr>
        <p:spPr/>
        <p:txBody>
          <a:bodyPr/>
          <a:lstStyle/>
          <a:p>
            <a:endParaRPr lang="fr-FR"/>
          </a:p>
        </p:txBody>
      </p:sp>
      <p:sp>
        <p:nvSpPr>
          <p:cNvPr id="4" name="Espace réservé du numéro de diapositive 3"/>
          <p:cNvSpPr>
            <a:spLocks noGrp="1"/>
          </p:cNvSpPr>
          <p:nvPr>
            <p:ph type="sldNum" sz="quarter" idx="12"/>
          </p:nvPr>
        </p:nvSpPr>
        <p:spPr/>
        <p:txBody>
          <a:bodyPr/>
          <a:lstStyle/>
          <a:p>
            <a:fld id="{3C364B7F-80B3-4CF2-861B-89AFEAC04F68}" type="slidenum">
              <a:rPr lang="fr-FR" smtClean="0"/>
              <a:t>‹N°›</a:t>
            </a:fld>
            <a:endParaRPr lang="fr-FR"/>
          </a:p>
        </p:txBody>
      </p:sp>
    </p:spTree>
    <p:extLst>
      <p:ext uri="{BB962C8B-B14F-4D97-AF65-F5344CB8AC3E}">
        <p14:creationId xmlns:p14="http://schemas.microsoft.com/office/powerpoint/2010/main" val="435147471"/>
      </p:ext>
    </p:extLst>
  </p:cSld>
  <p:clrMapOvr>
    <a:masterClrMapping/>
  </p:clrMapOvr>
  <mc:AlternateContent xmlns:mc="http://schemas.openxmlformats.org/markup-compatibility/2006" xmlns:p14="http://schemas.microsoft.com/office/powerpoint/2010/main">
    <mc:Choice Requires="p14">
      <p:transition spd="slow" p14:dur="2000" advTm="12000">
        <p14:prism/>
      </p:transition>
    </mc:Choice>
    <mc:Fallback xmlns="">
      <p:transition spd="slow" advTm="12000">
        <p:fade/>
      </p:transition>
    </mc:Fallback>
  </mc:AlternateContent>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u avec légende">
    <p:spTree>
      <p:nvGrpSpPr>
        <p:cNvPr id="1" name=""/>
        <p:cNvGrpSpPr/>
        <p:nvPr/>
      </p:nvGrpSpPr>
      <p:grpSpPr>
        <a:xfrm>
          <a:off x="0" y="0"/>
          <a:ext cx="0" cy="0"/>
          <a:chOff x="0" y="0"/>
          <a:chExt cx="0" cy="0"/>
        </a:xfrm>
      </p:grpSpPr>
      <p:sp>
        <p:nvSpPr>
          <p:cNvPr id="2" name="Titre 1"/>
          <p:cNvSpPr>
            <a:spLocks noGrp="1"/>
          </p:cNvSpPr>
          <p:nvPr>
            <p:ph type="title"/>
          </p:nvPr>
        </p:nvSpPr>
        <p:spPr>
          <a:xfrm>
            <a:off x="457200" y="273050"/>
            <a:ext cx="3008313" cy="1162050"/>
          </a:xfrm>
        </p:spPr>
        <p:txBody>
          <a:bodyPr anchor="b"/>
          <a:lstStyle>
            <a:lvl1pPr algn="l">
              <a:defRPr sz="2000" b="1"/>
            </a:lvl1pPr>
          </a:lstStyle>
          <a:p>
            <a:r>
              <a:rPr lang="fr-FR" smtClean="0"/>
              <a:t>Modifiez le style du titre</a:t>
            </a:r>
            <a:endParaRPr lang="fr-FR"/>
          </a:p>
        </p:txBody>
      </p:sp>
      <p:sp>
        <p:nvSpPr>
          <p:cNvPr id="3" name="Espace réservé du contenu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u texte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fr-FR" smtClean="0"/>
              <a:t>Modifiez les styles du texte du masque</a:t>
            </a:r>
          </a:p>
        </p:txBody>
      </p:sp>
      <p:sp>
        <p:nvSpPr>
          <p:cNvPr id="5" name="Espace réservé de la date 4"/>
          <p:cNvSpPr>
            <a:spLocks noGrp="1"/>
          </p:cNvSpPr>
          <p:nvPr>
            <p:ph type="dt" sz="half" idx="10"/>
          </p:nvPr>
        </p:nvSpPr>
        <p:spPr/>
        <p:txBody>
          <a:bodyPr/>
          <a:lstStyle/>
          <a:p>
            <a:fld id="{F0D9FB2E-AC09-4E62-8434-2E74787B3F5A}" type="datetimeFigureOut">
              <a:rPr lang="fr-FR" smtClean="0"/>
              <a:t>01/04/2016</a:t>
            </a:fld>
            <a:endParaRPr lang="fr-FR"/>
          </a:p>
        </p:txBody>
      </p:sp>
      <p:sp>
        <p:nvSpPr>
          <p:cNvPr id="6" name="Espace réservé du pied de page 5"/>
          <p:cNvSpPr>
            <a:spLocks noGrp="1"/>
          </p:cNvSpPr>
          <p:nvPr>
            <p:ph type="ftr" sz="quarter" idx="11"/>
          </p:nvPr>
        </p:nvSpPr>
        <p:spPr/>
        <p:txBody>
          <a:bodyPr/>
          <a:lstStyle/>
          <a:p>
            <a:endParaRPr lang="fr-FR"/>
          </a:p>
        </p:txBody>
      </p:sp>
      <p:sp>
        <p:nvSpPr>
          <p:cNvPr id="7" name="Espace réservé du numéro de diapositive 6"/>
          <p:cNvSpPr>
            <a:spLocks noGrp="1"/>
          </p:cNvSpPr>
          <p:nvPr>
            <p:ph type="sldNum" sz="quarter" idx="12"/>
          </p:nvPr>
        </p:nvSpPr>
        <p:spPr/>
        <p:txBody>
          <a:bodyPr/>
          <a:lstStyle/>
          <a:p>
            <a:fld id="{3C364B7F-80B3-4CF2-861B-89AFEAC04F68}" type="slidenum">
              <a:rPr lang="fr-FR" smtClean="0"/>
              <a:t>‹N°›</a:t>
            </a:fld>
            <a:endParaRPr lang="fr-FR"/>
          </a:p>
        </p:txBody>
      </p:sp>
    </p:spTree>
    <p:extLst>
      <p:ext uri="{BB962C8B-B14F-4D97-AF65-F5344CB8AC3E}">
        <p14:creationId xmlns:p14="http://schemas.microsoft.com/office/powerpoint/2010/main" val="2595751768"/>
      </p:ext>
    </p:extLst>
  </p:cSld>
  <p:clrMapOvr>
    <a:masterClrMapping/>
  </p:clrMapOvr>
  <mc:AlternateContent xmlns:mc="http://schemas.openxmlformats.org/markup-compatibility/2006" xmlns:p14="http://schemas.microsoft.com/office/powerpoint/2010/main">
    <mc:Choice Requires="p14">
      <p:transition spd="slow" p14:dur="2000" advTm="12000">
        <p14:prism/>
      </p:transition>
    </mc:Choice>
    <mc:Fallback xmlns="">
      <p:transition spd="slow" advTm="12000">
        <p:fade/>
      </p:transition>
    </mc:Fallback>
  </mc:AlternateContent>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 avec légende">
    <p:spTree>
      <p:nvGrpSpPr>
        <p:cNvPr id="1" name=""/>
        <p:cNvGrpSpPr/>
        <p:nvPr/>
      </p:nvGrpSpPr>
      <p:grpSpPr>
        <a:xfrm>
          <a:off x="0" y="0"/>
          <a:ext cx="0" cy="0"/>
          <a:chOff x="0" y="0"/>
          <a:chExt cx="0" cy="0"/>
        </a:xfrm>
      </p:grpSpPr>
      <p:sp>
        <p:nvSpPr>
          <p:cNvPr id="2" name="Titre 1"/>
          <p:cNvSpPr>
            <a:spLocks noGrp="1"/>
          </p:cNvSpPr>
          <p:nvPr>
            <p:ph type="title"/>
          </p:nvPr>
        </p:nvSpPr>
        <p:spPr>
          <a:xfrm>
            <a:off x="1792288" y="4800600"/>
            <a:ext cx="5486400" cy="566738"/>
          </a:xfrm>
        </p:spPr>
        <p:txBody>
          <a:bodyPr anchor="b"/>
          <a:lstStyle>
            <a:lvl1pPr algn="l">
              <a:defRPr sz="2000" b="1"/>
            </a:lvl1pPr>
          </a:lstStyle>
          <a:p>
            <a:r>
              <a:rPr lang="fr-FR" smtClean="0"/>
              <a:t>Modifiez le style du titre</a:t>
            </a:r>
            <a:endParaRPr lang="fr-FR"/>
          </a:p>
        </p:txBody>
      </p:sp>
      <p:sp>
        <p:nvSpPr>
          <p:cNvPr id="3" name="Espace réservé pour une image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fr-FR"/>
          </a:p>
        </p:txBody>
      </p:sp>
      <p:sp>
        <p:nvSpPr>
          <p:cNvPr id="4" name="Espace réservé du texte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fr-FR" smtClean="0"/>
              <a:t>Modifiez les styles du texte du masque</a:t>
            </a:r>
          </a:p>
        </p:txBody>
      </p:sp>
      <p:sp>
        <p:nvSpPr>
          <p:cNvPr id="5" name="Espace réservé de la date 4"/>
          <p:cNvSpPr>
            <a:spLocks noGrp="1"/>
          </p:cNvSpPr>
          <p:nvPr>
            <p:ph type="dt" sz="half" idx="10"/>
          </p:nvPr>
        </p:nvSpPr>
        <p:spPr/>
        <p:txBody>
          <a:bodyPr/>
          <a:lstStyle/>
          <a:p>
            <a:fld id="{F0D9FB2E-AC09-4E62-8434-2E74787B3F5A}" type="datetimeFigureOut">
              <a:rPr lang="fr-FR" smtClean="0"/>
              <a:t>01/04/2016</a:t>
            </a:fld>
            <a:endParaRPr lang="fr-FR"/>
          </a:p>
        </p:txBody>
      </p:sp>
      <p:sp>
        <p:nvSpPr>
          <p:cNvPr id="6" name="Espace réservé du pied de page 5"/>
          <p:cNvSpPr>
            <a:spLocks noGrp="1"/>
          </p:cNvSpPr>
          <p:nvPr>
            <p:ph type="ftr" sz="quarter" idx="11"/>
          </p:nvPr>
        </p:nvSpPr>
        <p:spPr/>
        <p:txBody>
          <a:bodyPr/>
          <a:lstStyle/>
          <a:p>
            <a:endParaRPr lang="fr-FR"/>
          </a:p>
        </p:txBody>
      </p:sp>
      <p:sp>
        <p:nvSpPr>
          <p:cNvPr id="7" name="Espace réservé du numéro de diapositive 6"/>
          <p:cNvSpPr>
            <a:spLocks noGrp="1"/>
          </p:cNvSpPr>
          <p:nvPr>
            <p:ph type="sldNum" sz="quarter" idx="12"/>
          </p:nvPr>
        </p:nvSpPr>
        <p:spPr/>
        <p:txBody>
          <a:bodyPr/>
          <a:lstStyle/>
          <a:p>
            <a:fld id="{3C364B7F-80B3-4CF2-861B-89AFEAC04F68}" type="slidenum">
              <a:rPr lang="fr-FR" smtClean="0"/>
              <a:t>‹N°›</a:t>
            </a:fld>
            <a:endParaRPr lang="fr-FR"/>
          </a:p>
        </p:txBody>
      </p:sp>
    </p:spTree>
    <p:extLst>
      <p:ext uri="{BB962C8B-B14F-4D97-AF65-F5344CB8AC3E}">
        <p14:creationId xmlns:p14="http://schemas.microsoft.com/office/powerpoint/2010/main" val="3228129678"/>
      </p:ext>
    </p:extLst>
  </p:cSld>
  <p:clrMapOvr>
    <a:masterClrMapping/>
  </p:clrMapOvr>
  <mc:AlternateContent xmlns:mc="http://schemas.openxmlformats.org/markup-compatibility/2006" xmlns:p14="http://schemas.microsoft.com/office/powerpoint/2010/main">
    <mc:Choice Requires="p14">
      <p:transition spd="slow" p14:dur="2000" advTm="12000">
        <p14:prism/>
      </p:transition>
    </mc:Choice>
    <mc:Fallback xmlns="">
      <p:transition spd="slow" advTm="12000">
        <p:fade/>
      </p:transition>
    </mc:Fallback>
  </mc:AlternateContent>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re et texte vertical">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Modifiez le style du titre</a:t>
            </a:r>
            <a:endParaRPr lang="fr-FR"/>
          </a:p>
        </p:txBody>
      </p:sp>
      <p:sp>
        <p:nvSpPr>
          <p:cNvPr id="3" name="Espace réservé du texte vertical 2"/>
          <p:cNvSpPr>
            <a:spLocks noGrp="1"/>
          </p:cNvSpPr>
          <p:nvPr>
            <p:ph type="body" orient="vert" idx="1"/>
          </p:nvPr>
        </p:nvSpPr>
        <p:spPr/>
        <p:txBody>
          <a:bodyPr vert="eaVert"/>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10"/>
          </p:nvPr>
        </p:nvSpPr>
        <p:spPr/>
        <p:txBody>
          <a:bodyPr/>
          <a:lstStyle/>
          <a:p>
            <a:fld id="{F0D9FB2E-AC09-4E62-8434-2E74787B3F5A}" type="datetimeFigureOut">
              <a:rPr lang="fr-FR" smtClean="0"/>
              <a:t>01/04/2016</a:t>
            </a:fld>
            <a:endParaRPr lang="fr-FR"/>
          </a:p>
        </p:txBody>
      </p:sp>
      <p:sp>
        <p:nvSpPr>
          <p:cNvPr id="5" name="Espace réservé du pied de page 4"/>
          <p:cNvSpPr>
            <a:spLocks noGrp="1"/>
          </p:cNvSpPr>
          <p:nvPr>
            <p:ph type="ftr" sz="quarter" idx="11"/>
          </p:nvPr>
        </p:nvSpPr>
        <p:spPr/>
        <p:txBody>
          <a:bodyPr/>
          <a:lstStyle/>
          <a:p>
            <a:endParaRPr lang="fr-FR"/>
          </a:p>
        </p:txBody>
      </p:sp>
      <p:sp>
        <p:nvSpPr>
          <p:cNvPr id="6" name="Espace réservé du numéro de diapositive 5"/>
          <p:cNvSpPr>
            <a:spLocks noGrp="1"/>
          </p:cNvSpPr>
          <p:nvPr>
            <p:ph type="sldNum" sz="quarter" idx="12"/>
          </p:nvPr>
        </p:nvSpPr>
        <p:spPr/>
        <p:txBody>
          <a:bodyPr/>
          <a:lstStyle/>
          <a:p>
            <a:fld id="{3C364B7F-80B3-4CF2-861B-89AFEAC04F68}" type="slidenum">
              <a:rPr lang="fr-FR" smtClean="0"/>
              <a:t>‹N°›</a:t>
            </a:fld>
            <a:endParaRPr lang="fr-FR"/>
          </a:p>
        </p:txBody>
      </p:sp>
    </p:spTree>
    <p:extLst>
      <p:ext uri="{BB962C8B-B14F-4D97-AF65-F5344CB8AC3E}">
        <p14:creationId xmlns:p14="http://schemas.microsoft.com/office/powerpoint/2010/main" val="4080755782"/>
      </p:ext>
    </p:extLst>
  </p:cSld>
  <p:clrMapOvr>
    <a:masterClrMapping/>
  </p:clrMapOvr>
  <mc:AlternateContent xmlns:mc="http://schemas.openxmlformats.org/markup-compatibility/2006" xmlns:p14="http://schemas.microsoft.com/office/powerpoint/2010/main">
    <mc:Choice Requires="p14">
      <p:transition spd="slow" p14:dur="2000" advTm="12000">
        <p14:prism/>
      </p:transition>
    </mc:Choice>
    <mc:Fallback xmlns="">
      <p:transition spd="slow" advTm="12000">
        <p:fade/>
      </p:transition>
    </mc:Fallback>
  </mc:AlternateContent>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itre vertical et texte">
    <p:spTree>
      <p:nvGrpSpPr>
        <p:cNvPr id="1" name=""/>
        <p:cNvGrpSpPr/>
        <p:nvPr/>
      </p:nvGrpSpPr>
      <p:grpSpPr>
        <a:xfrm>
          <a:off x="0" y="0"/>
          <a:ext cx="0" cy="0"/>
          <a:chOff x="0" y="0"/>
          <a:chExt cx="0" cy="0"/>
        </a:xfrm>
      </p:grpSpPr>
      <p:sp>
        <p:nvSpPr>
          <p:cNvPr id="2" name="Titre vertical 1"/>
          <p:cNvSpPr>
            <a:spLocks noGrp="1"/>
          </p:cNvSpPr>
          <p:nvPr>
            <p:ph type="title" orient="vert"/>
          </p:nvPr>
        </p:nvSpPr>
        <p:spPr>
          <a:xfrm>
            <a:off x="6629400" y="274638"/>
            <a:ext cx="2057400" cy="5851525"/>
          </a:xfrm>
        </p:spPr>
        <p:txBody>
          <a:bodyPr vert="eaVert"/>
          <a:lstStyle/>
          <a:p>
            <a:r>
              <a:rPr lang="fr-FR" smtClean="0"/>
              <a:t>Modifiez le style du titre</a:t>
            </a:r>
            <a:endParaRPr lang="fr-FR"/>
          </a:p>
        </p:txBody>
      </p:sp>
      <p:sp>
        <p:nvSpPr>
          <p:cNvPr id="3" name="Espace réservé du texte vertical 2"/>
          <p:cNvSpPr>
            <a:spLocks noGrp="1"/>
          </p:cNvSpPr>
          <p:nvPr>
            <p:ph type="body" orient="vert" idx="1"/>
          </p:nvPr>
        </p:nvSpPr>
        <p:spPr>
          <a:xfrm>
            <a:off x="457200" y="274638"/>
            <a:ext cx="6019800" cy="5851525"/>
          </a:xfrm>
        </p:spPr>
        <p:txBody>
          <a:bodyPr vert="eaVert"/>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10"/>
          </p:nvPr>
        </p:nvSpPr>
        <p:spPr/>
        <p:txBody>
          <a:bodyPr/>
          <a:lstStyle/>
          <a:p>
            <a:fld id="{F0D9FB2E-AC09-4E62-8434-2E74787B3F5A}" type="datetimeFigureOut">
              <a:rPr lang="fr-FR" smtClean="0"/>
              <a:t>01/04/2016</a:t>
            </a:fld>
            <a:endParaRPr lang="fr-FR"/>
          </a:p>
        </p:txBody>
      </p:sp>
      <p:sp>
        <p:nvSpPr>
          <p:cNvPr id="5" name="Espace réservé du pied de page 4"/>
          <p:cNvSpPr>
            <a:spLocks noGrp="1"/>
          </p:cNvSpPr>
          <p:nvPr>
            <p:ph type="ftr" sz="quarter" idx="11"/>
          </p:nvPr>
        </p:nvSpPr>
        <p:spPr/>
        <p:txBody>
          <a:bodyPr/>
          <a:lstStyle/>
          <a:p>
            <a:endParaRPr lang="fr-FR"/>
          </a:p>
        </p:txBody>
      </p:sp>
      <p:sp>
        <p:nvSpPr>
          <p:cNvPr id="6" name="Espace réservé du numéro de diapositive 5"/>
          <p:cNvSpPr>
            <a:spLocks noGrp="1"/>
          </p:cNvSpPr>
          <p:nvPr>
            <p:ph type="sldNum" sz="quarter" idx="12"/>
          </p:nvPr>
        </p:nvSpPr>
        <p:spPr/>
        <p:txBody>
          <a:bodyPr/>
          <a:lstStyle/>
          <a:p>
            <a:fld id="{3C364B7F-80B3-4CF2-861B-89AFEAC04F68}" type="slidenum">
              <a:rPr lang="fr-FR" smtClean="0"/>
              <a:t>‹N°›</a:t>
            </a:fld>
            <a:endParaRPr lang="fr-FR"/>
          </a:p>
        </p:txBody>
      </p:sp>
    </p:spTree>
    <p:extLst>
      <p:ext uri="{BB962C8B-B14F-4D97-AF65-F5344CB8AC3E}">
        <p14:creationId xmlns:p14="http://schemas.microsoft.com/office/powerpoint/2010/main" val="3171842964"/>
      </p:ext>
    </p:extLst>
  </p:cSld>
  <p:clrMapOvr>
    <a:masterClrMapping/>
  </p:clrMapOvr>
  <mc:AlternateContent xmlns:mc="http://schemas.openxmlformats.org/markup-compatibility/2006" xmlns:p14="http://schemas.microsoft.com/office/powerpoint/2010/main">
    <mc:Choice Requires="p14">
      <p:transition spd="slow" p14:dur="2000" advTm="12000">
        <p14:prism/>
      </p:transition>
    </mc:Choice>
    <mc:Fallback xmlns="">
      <p:transition spd="slow" advTm="12000">
        <p:fade/>
      </p:transition>
    </mc:Fallback>
  </mc:AlternateConten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Espace réservé du titre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fr-FR" smtClean="0"/>
              <a:t>Modifiez le style du titre</a:t>
            </a:r>
            <a:endParaRPr lang="fr-FR"/>
          </a:p>
        </p:txBody>
      </p:sp>
      <p:sp>
        <p:nvSpPr>
          <p:cNvPr id="3" name="Espace réservé du texte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F0D9FB2E-AC09-4E62-8434-2E74787B3F5A}" type="datetimeFigureOut">
              <a:rPr lang="fr-FR" smtClean="0"/>
              <a:t>01/04/2016</a:t>
            </a:fld>
            <a:endParaRPr lang="fr-FR"/>
          </a:p>
        </p:txBody>
      </p:sp>
      <p:sp>
        <p:nvSpPr>
          <p:cNvPr id="5" name="Espace réservé du pied de page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fr-FR"/>
          </a:p>
        </p:txBody>
      </p:sp>
      <p:sp>
        <p:nvSpPr>
          <p:cNvPr id="6" name="Espace réservé du numéro de diapositive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3C364B7F-80B3-4CF2-861B-89AFEAC04F68}" type="slidenum">
              <a:rPr lang="fr-FR" smtClean="0"/>
              <a:t>‹N°›</a:t>
            </a:fld>
            <a:endParaRPr lang="fr-FR"/>
          </a:p>
        </p:txBody>
      </p:sp>
    </p:spTree>
    <p:extLst>
      <p:ext uri="{BB962C8B-B14F-4D97-AF65-F5344CB8AC3E}">
        <p14:creationId xmlns:p14="http://schemas.microsoft.com/office/powerpoint/2010/main" val="4125749390"/>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mc:AlternateContent xmlns:mc="http://schemas.openxmlformats.org/markup-compatibility/2006" xmlns:p14="http://schemas.microsoft.com/office/powerpoint/2010/main">
    <mc:Choice Requires="p14">
      <p:transition spd="slow" p14:dur="2000" advTm="12000">
        <p14:prism/>
      </p:transition>
    </mc:Choice>
    <mc:Fallback xmlns="">
      <p:transition spd="slow" advTm="12000">
        <p:fade/>
      </p:transition>
    </mc:Fallback>
  </mc:AlternateConten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p:bodyStyle>
    <p:other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slideLayout" Target="../slideLayouts/slideLayout1.xml"/><Relationship Id="rId2" Type="http://schemas.openxmlformats.org/officeDocument/2006/relationships/audio" Target="../media/media1.wav"/><Relationship Id="rId1" Type="http://schemas.microsoft.com/office/2007/relationships/media" Target="../media/media1.wav"/><Relationship Id="rId5" Type="http://schemas.openxmlformats.org/officeDocument/2006/relationships/image" Target="../media/image2.png"/><Relationship Id="rId4" Type="http://schemas.openxmlformats.org/officeDocument/2006/relationships/image" Target="../media/image1.gif"/></Relationships>
</file>

<file path=ppt/slides/_rels/slide2.xml.rels><?xml version="1.0" encoding="UTF-8" standalone="yes"?>
<Relationships xmlns="http://schemas.openxmlformats.org/package/2006/relationships"><Relationship Id="rId2" Type="http://schemas.openxmlformats.org/officeDocument/2006/relationships/image" Target="../media/image3.jpg"/><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2" Type="http://schemas.openxmlformats.org/officeDocument/2006/relationships/image" Target="../media/image4.jpg"/><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2" Type="http://schemas.openxmlformats.org/officeDocument/2006/relationships/image" Target="../media/image5.jpg"/><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2" Type="http://schemas.openxmlformats.org/officeDocument/2006/relationships/image" Target="../media/image6.jp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2" Type="http://schemas.openxmlformats.org/officeDocument/2006/relationships/image" Target="../media/image7.jp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2" Type="http://schemas.openxmlformats.org/officeDocument/2006/relationships/image" Target="../media/image8.jp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image" Target="../media/image9.jp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2" Type="http://schemas.openxmlformats.org/officeDocument/2006/relationships/image" Target="../media/image10.jp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2" Type="http://schemas.openxmlformats.org/officeDocument/2006/relationships/image" Target="../media/image11.jp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2" Type="http://schemas.openxmlformats.org/officeDocument/2006/relationships/image" Target="../media/image12.jp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2" Type="http://schemas.openxmlformats.org/officeDocument/2006/relationships/image" Target="../media/image13.gif"/><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rgbClr val="4284A5"/>
        </a:solidFill>
        <a:effectLst/>
      </p:bgPr>
    </p:bg>
    <p:spTree>
      <p:nvGrpSpPr>
        <p:cNvPr id="1" name=""/>
        <p:cNvGrpSpPr/>
        <p:nvPr/>
      </p:nvGrpSpPr>
      <p:grpSpPr>
        <a:xfrm>
          <a:off x="0" y="0"/>
          <a:ext cx="0" cy="0"/>
          <a:chOff x="0" y="0"/>
          <a:chExt cx="0" cy="0"/>
        </a:xfrm>
      </p:grpSpPr>
      <p:sp>
        <p:nvSpPr>
          <p:cNvPr id="4" name="Rectangle 3"/>
          <p:cNvSpPr/>
          <p:nvPr/>
        </p:nvSpPr>
        <p:spPr>
          <a:xfrm>
            <a:off x="0" y="12292"/>
            <a:ext cx="9144000" cy="3570208"/>
          </a:xfrm>
          <a:prstGeom prst="rect">
            <a:avLst/>
          </a:prstGeom>
        </p:spPr>
        <p:txBody>
          <a:bodyPr wrap="square">
            <a:spAutoFit/>
          </a:bodyPr>
          <a:lstStyle/>
          <a:p>
            <a:endParaRPr lang="fr-FR" dirty="0" smtClean="0"/>
          </a:p>
          <a:p>
            <a:r>
              <a:rPr lang="fr-FR" sz="3200" dirty="0" smtClean="0">
                <a:solidFill>
                  <a:schemeClr val="bg1"/>
                </a:solidFill>
              </a:rPr>
              <a:t>Les 10 pires voitures neuves que vous puissiez acheter </a:t>
            </a:r>
          </a:p>
          <a:p>
            <a:endParaRPr lang="fr-FR" sz="3200" dirty="0" smtClean="0">
              <a:solidFill>
                <a:schemeClr val="bg1"/>
              </a:solidFill>
            </a:endParaRPr>
          </a:p>
          <a:p>
            <a:r>
              <a:rPr lang="fr-FR" b="1" dirty="0" smtClean="0">
                <a:solidFill>
                  <a:schemeClr val="bg1"/>
                </a:solidFill>
              </a:rPr>
              <a:t>Le Consumer Reports américain – l’équivalent US de notre Test-Achats </a:t>
            </a:r>
            <a:r>
              <a:rPr lang="fr-FR" dirty="0" smtClean="0">
                <a:solidFill>
                  <a:schemeClr val="bg1"/>
                </a:solidFill>
              </a:rPr>
              <a:t>– soumet pratiquement toutes les voitures neuves à des épreuves. Il en ressort habituellement des voitures recommandables, mais aussi d’après eux d’autres modèles que vous feriez mieux de ne pas acheter. L’organisme compile un score par segment qui, entre autres, tient compte de l’aptitude à la conduite, du prix, de la consommation, de la sécurité et du niveau de satisfaction. Voici donc les voitures qui se sont vu attribuer les pires scores.</a:t>
            </a:r>
          </a:p>
          <a:p>
            <a:endParaRPr lang="fr-FR" dirty="0" smtClean="0"/>
          </a:p>
          <a:p>
            <a:endParaRPr lang="fr-FR" dirty="0" smtClean="0"/>
          </a:p>
        </p:txBody>
      </p:sp>
      <p:sp>
        <p:nvSpPr>
          <p:cNvPr id="5" name="ZoneTexte 4"/>
          <p:cNvSpPr txBox="1"/>
          <p:nvPr/>
        </p:nvSpPr>
        <p:spPr>
          <a:xfrm>
            <a:off x="2483768" y="6060860"/>
            <a:ext cx="4176464" cy="369332"/>
          </a:xfrm>
          <a:prstGeom prst="rect">
            <a:avLst/>
          </a:prstGeom>
          <a:noFill/>
        </p:spPr>
        <p:txBody>
          <a:bodyPr wrap="square" rtlCol="0">
            <a:spAutoFit/>
          </a:bodyPr>
          <a:lstStyle/>
          <a:p>
            <a:pPr algn="ctr"/>
            <a:r>
              <a:rPr lang="fr-FR" dirty="0" smtClean="0"/>
              <a:t>Par </a:t>
            </a:r>
            <a:r>
              <a:rPr lang="fr-FR" dirty="0" smtClean="0"/>
              <a:t>Nanou et Stan</a:t>
            </a:r>
            <a:endParaRPr lang="fr-FR" dirty="0"/>
          </a:p>
        </p:txBody>
      </p:sp>
      <p:pic>
        <p:nvPicPr>
          <p:cNvPr id="6" name="Image 5"/>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3237359" y="2927932"/>
            <a:ext cx="2669282" cy="3203138"/>
          </a:xfrm>
          <a:prstGeom prst="rect">
            <a:avLst/>
          </a:prstGeom>
        </p:spPr>
      </p:pic>
      <p:pic>
        <p:nvPicPr>
          <p:cNvPr id="3" name="Vladimir Cosma le dîner de cons.wav">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5"/>
          <a:stretch>
            <a:fillRect/>
          </a:stretch>
        </p:blipFill>
        <p:spPr>
          <a:xfrm>
            <a:off x="467544" y="4224701"/>
            <a:ext cx="609600" cy="609600"/>
          </a:xfrm>
          <a:prstGeom prst="rect">
            <a:avLst/>
          </a:prstGeom>
        </p:spPr>
      </p:pic>
    </p:spTree>
    <p:extLst>
      <p:ext uri="{BB962C8B-B14F-4D97-AF65-F5344CB8AC3E}">
        <p14:creationId xmlns:p14="http://schemas.microsoft.com/office/powerpoint/2010/main" val="2445577318"/>
      </p:ext>
    </p:extLst>
  </p:cSld>
  <p:clrMapOvr>
    <a:masterClrMapping/>
  </p:clrMapOvr>
  <mc:AlternateContent xmlns:mc="http://schemas.openxmlformats.org/markup-compatibility/2006" xmlns:p14="http://schemas.microsoft.com/office/powerpoint/2010/main">
    <mc:Choice Requires="p14">
      <p:transition spd="slow" p14:dur="2000" advTm="20000">
        <p14:prism/>
      </p:transition>
    </mc:Choice>
    <mc:Fallback xmlns="">
      <p:transition spd="slow" advTm="20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3"/>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numSld="999" showWhenStopped="0">
                <p:cTn id="7" repeatCount="indefinite" fill="hold" display="0">
                  <p:stCondLst>
                    <p:cond delay="indefinite"/>
                  </p:stCondLst>
                  <p:endCondLst>
                    <p:cond evt="onStopAudio" delay="0">
                      <p:tgtEl>
                        <p:sldTgt/>
                      </p:tgtEl>
                    </p:cond>
                  </p:endCondLst>
                </p:cTn>
                <p:tgtEl>
                  <p:spTgt spid="3"/>
                </p:tgtEl>
              </p:cMediaNode>
            </p:audio>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sp>
        <p:nvSpPr>
          <p:cNvPr id="2" name="Rectangle 1"/>
          <p:cNvSpPr/>
          <p:nvPr/>
        </p:nvSpPr>
        <p:spPr>
          <a:xfrm>
            <a:off x="0" y="5368120"/>
            <a:ext cx="9144000" cy="1477328"/>
          </a:xfrm>
          <a:prstGeom prst="rect">
            <a:avLst/>
          </a:prstGeom>
        </p:spPr>
        <p:txBody>
          <a:bodyPr wrap="square">
            <a:spAutoFit/>
          </a:bodyPr>
          <a:lstStyle/>
          <a:p>
            <a:pPr algn="ctr"/>
            <a:r>
              <a:rPr lang="fr-FR" dirty="0" smtClean="0">
                <a:solidFill>
                  <a:schemeClr val="bg1"/>
                </a:solidFill>
              </a:rPr>
              <a:t>. Mitsubishi </a:t>
            </a:r>
            <a:r>
              <a:rPr lang="fr-FR" dirty="0" err="1" smtClean="0">
                <a:solidFill>
                  <a:schemeClr val="bg1"/>
                </a:solidFill>
              </a:rPr>
              <a:t>Space</a:t>
            </a:r>
            <a:r>
              <a:rPr lang="fr-FR" dirty="0" smtClean="0">
                <a:solidFill>
                  <a:schemeClr val="bg1"/>
                </a:solidFill>
              </a:rPr>
              <a:t> Star (Mirage) 34/100</a:t>
            </a:r>
          </a:p>
          <a:p>
            <a:endParaRPr lang="fr-FR" dirty="0" smtClean="0">
              <a:solidFill>
                <a:schemeClr val="bg1"/>
              </a:solidFill>
            </a:endParaRPr>
          </a:p>
          <a:p>
            <a:r>
              <a:rPr lang="fr-FR" dirty="0" smtClean="0">
                <a:solidFill>
                  <a:schemeClr val="bg1"/>
                </a:solidFill>
              </a:rPr>
              <a:t>Appelée Mirage outre-Atlantique, elle prend le nom de </a:t>
            </a:r>
            <a:r>
              <a:rPr lang="fr-FR" dirty="0" err="1" smtClean="0">
                <a:solidFill>
                  <a:schemeClr val="bg1"/>
                </a:solidFill>
              </a:rPr>
              <a:t>Space</a:t>
            </a:r>
            <a:r>
              <a:rPr lang="fr-FR" dirty="0" smtClean="0">
                <a:solidFill>
                  <a:schemeClr val="bg1"/>
                </a:solidFill>
              </a:rPr>
              <a:t> Star sur les catalogues belges. Et ce n’est d’ailleurs pas la première fois que la petite Mitsubishi se trouve sur une liste de voiture à éviter. Qu’a-t-elle de si mauvais ? Eh bien… à peu près tout.</a:t>
            </a:r>
            <a:endParaRPr lang="fr-FR" dirty="0">
              <a:solidFill>
                <a:schemeClr val="bg1"/>
              </a:solidFill>
            </a:endParaRPr>
          </a:p>
        </p:txBody>
      </p:sp>
      <p:pic>
        <p:nvPicPr>
          <p:cNvPr id="3" name="Image 2"/>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611560" y="1587"/>
            <a:ext cx="7920880" cy="5276961"/>
          </a:xfrm>
          <a:prstGeom prst="rect">
            <a:avLst/>
          </a:prstGeom>
        </p:spPr>
      </p:pic>
    </p:spTree>
    <p:extLst>
      <p:ext uri="{BB962C8B-B14F-4D97-AF65-F5344CB8AC3E}">
        <p14:creationId xmlns:p14="http://schemas.microsoft.com/office/powerpoint/2010/main" val="3547133334"/>
      </p:ext>
    </p:extLst>
  </p:cSld>
  <p:clrMapOvr>
    <a:masterClrMapping/>
  </p:clrMapOvr>
  <mc:AlternateContent xmlns:mc="http://schemas.openxmlformats.org/markup-compatibility/2006" xmlns:p14="http://schemas.microsoft.com/office/powerpoint/2010/main">
    <mc:Choice Requires="p14">
      <p:transition spd="slow" p14:dur="2000" advTm="16000">
        <p14:prism/>
      </p:transition>
    </mc:Choice>
    <mc:Fallback xmlns="">
      <p:transition spd="slow" advTm="16000">
        <p:fade/>
      </p:transition>
    </mc:Fallback>
  </mc:AlternateContent>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sp>
        <p:nvSpPr>
          <p:cNvPr id="2" name="Rectangle 1"/>
          <p:cNvSpPr/>
          <p:nvPr/>
        </p:nvSpPr>
        <p:spPr>
          <a:xfrm>
            <a:off x="14359" y="5157192"/>
            <a:ext cx="9144000" cy="1477328"/>
          </a:xfrm>
          <a:prstGeom prst="rect">
            <a:avLst/>
          </a:prstGeom>
        </p:spPr>
        <p:txBody>
          <a:bodyPr wrap="square">
            <a:spAutoFit/>
          </a:bodyPr>
          <a:lstStyle/>
          <a:p>
            <a:pPr algn="ctr"/>
            <a:r>
              <a:rPr lang="fr-FR" dirty="0" smtClean="0">
                <a:solidFill>
                  <a:schemeClr val="bg1"/>
                </a:solidFill>
              </a:rPr>
              <a:t>2. Fiat 500L 31/100</a:t>
            </a:r>
          </a:p>
          <a:p>
            <a:pPr algn="ctr"/>
            <a:endParaRPr lang="fr-FR" dirty="0" smtClean="0">
              <a:solidFill>
                <a:schemeClr val="bg1"/>
              </a:solidFill>
            </a:endParaRPr>
          </a:p>
          <a:p>
            <a:r>
              <a:rPr lang="fr-FR" dirty="0" smtClean="0">
                <a:solidFill>
                  <a:schemeClr val="bg1"/>
                </a:solidFill>
              </a:rPr>
              <a:t>Si vous pensez qu’il n’y a pas pire que la </a:t>
            </a:r>
            <a:r>
              <a:rPr lang="fr-FR" dirty="0" err="1" smtClean="0">
                <a:solidFill>
                  <a:schemeClr val="bg1"/>
                </a:solidFill>
              </a:rPr>
              <a:t>Space</a:t>
            </a:r>
            <a:r>
              <a:rPr lang="fr-FR" dirty="0" smtClean="0">
                <a:solidFill>
                  <a:schemeClr val="bg1"/>
                </a:solidFill>
              </a:rPr>
              <a:t> Star… réfléchissez à nouveau. La Fiat 500L fait encore pire, mais un segment plus haut. La finition et le confort sont critiqués, et la fiabilité n’y arrange rien. C’est au moins un point sur lequel vous ne pouvez pas blâmer la Mitsubishi.</a:t>
            </a:r>
            <a:endParaRPr lang="fr-FR" dirty="0">
              <a:solidFill>
                <a:schemeClr val="bg1"/>
              </a:solidFill>
            </a:endParaRPr>
          </a:p>
        </p:txBody>
      </p:sp>
      <p:pic>
        <p:nvPicPr>
          <p:cNvPr id="3" name="Image 2"/>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237" y="0"/>
            <a:ext cx="9112708" cy="5157192"/>
          </a:xfrm>
          <a:prstGeom prst="rect">
            <a:avLst/>
          </a:prstGeom>
        </p:spPr>
      </p:pic>
    </p:spTree>
    <p:extLst>
      <p:ext uri="{BB962C8B-B14F-4D97-AF65-F5344CB8AC3E}">
        <p14:creationId xmlns:p14="http://schemas.microsoft.com/office/powerpoint/2010/main" val="3044568120"/>
      </p:ext>
    </p:extLst>
  </p:cSld>
  <p:clrMapOvr>
    <a:masterClrMapping/>
  </p:clrMapOvr>
  <mc:AlternateContent xmlns:mc="http://schemas.openxmlformats.org/markup-compatibility/2006" xmlns:p14="http://schemas.microsoft.com/office/powerpoint/2010/main">
    <mc:Choice Requires="p14">
      <p:transition spd="slow" p14:dur="2000" advTm="16000">
        <p14:prism/>
      </p:transition>
    </mc:Choice>
    <mc:Fallback xmlns="">
      <p:transition spd="slow" advTm="16000">
        <p:fade/>
      </p:transition>
    </mc:Fallback>
  </mc:AlternateContent>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sp>
        <p:nvSpPr>
          <p:cNvPr id="2" name="Rectangle 1"/>
          <p:cNvSpPr/>
          <p:nvPr/>
        </p:nvSpPr>
        <p:spPr>
          <a:xfrm>
            <a:off x="0" y="5103674"/>
            <a:ext cx="9144000" cy="1754326"/>
          </a:xfrm>
          <a:prstGeom prst="rect">
            <a:avLst/>
          </a:prstGeom>
        </p:spPr>
        <p:txBody>
          <a:bodyPr wrap="square">
            <a:spAutoFit/>
          </a:bodyPr>
          <a:lstStyle/>
          <a:p>
            <a:pPr algn="ctr"/>
            <a:r>
              <a:rPr lang="fr-FR" dirty="0" smtClean="0">
                <a:solidFill>
                  <a:schemeClr val="bg1"/>
                </a:solidFill>
              </a:rPr>
              <a:t>3. Chrysler 200 51/100</a:t>
            </a:r>
          </a:p>
          <a:p>
            <a:pPr algn="ctr"/>
            <a:endParaRPr lang="fr-FR" dirty="0" smtClean="0">
              <a:solidFill>
                <a:schemeClr val="bg1"/>
              </a:solidFill>
            </a:endParaRPr>
          </a:p>
          <a:p>
            <a:r>
              <a:rPr lang="fr-FR" dirty="0" smtClean="0">
                <a:solidFill>
                  <a:schemeClr val="bg1"/>
                </a:solidFill>
              </a:rPr>
              <a:t>Pas de soucis à se faire pour celle-ci. La Chrysler 200 n’est effectivement pas vendue en Europe. Les Américains feraient mieux de l’acheter avec une assistance dépannage. Aucune autre voiture ne s’est montrée aussi peu fiable. Avec qui est associé Chrysler de nos jours ? Oui c’est ça, avec Fiat.</a:t>
            </a:r>
            <a:endParaRPr lang="fr-FR" dirty="0">
              <a:solidFill>
                <a:schemeClr val="bg1"/>
              </a:solidFill>
            </a:endParaRPr>
          </a:p>
        </p:txBody>
      </p:sp>
      <p:pic>
        <p:nvPicPr>
          <p:cNvPr id="3" name="Image 2"/>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4910" y="11832"/>
            <a:ext cx="9158910" cy="5032368"/>
          </a:xfrm>
          <a:prstGeom prst="rect">
            <a:avLst/>
          </a:prstGeom>
        </p:spPr>
      </p:pic>
    </p:spTree>
    <p:extLst>
      <p:ext uri="{BB962C8B-B14F-4D97-AF65-F5344CB8AC3E}">
        <p14:creationId xmlns:p14="http://schemas.microsoft.com/office/powerpoint/2010/main" val="3452397606"/>
      </p:ext>
    </p:extLst>
  </p:cSld>
  <p:clrMapOvr>
    <a:masterClrMapping/>
  </p:clrMapOvr>
  <mc:AlternateContent xmlns:mc="http://schemas.openxmlformats.org/markup-compatibility/2006" xmlns:p14="http://schemas.microsoft.com/office/powerpoint/2010/main">
    <mc:Choice Requires="p14">
      <p:transition spd="slow" p14:dur="2000" advTm="16000">
        <p14:prism/>
      </p:transition>
    </mc:Choice>
    <mc:Fallback xmlns="">
      <p:transition spd="slow" advTm="16000">
        <p:fade/>
      </p:transition>
    </mc:Fallback>
  </mc:AlternateContent>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sp>
        <p:nvSpPr>
          <p:cNvPr id="2" name="Rectangle 1"/>
          <p:cNvSpPr/>
          <p:nvPr/>
        </p:nvSpPr>
        <p:spPr>
          <a:xfrm>
            <a:off x="0" y="5084312"/>
            <a:ext cx="9144000" cy="1754326"/>
          </a:xfrm>
          <a:prstGeom prst="rect">
            <a:avLst/>
          </a:prstGeom>
        </p:spPr>
        <p:txBody>
          <a:bodyPr wrap="square">
            <a:spAutoFit/>
          </a:bodyPr>
          <a:lstStyle/>
          <a:p>
            <a:pPr algn="ctr"/>
            <a:r>
              <a:rPr lang="fr-FR" dirty="0" smtClean="0">
                <a:solidFill>
                  <a:schemeClr val="bg1"/>
                </a:solidFill>
              </a:rPr>
              <a:t>4. Mercedes CLA 53/100</a:t>
            </a:r>
          </a:p>
          <a:p>
            <a:pPr algn="ctr"/>
            <a:endParaRPr lang="fr-FR" dirty="0" smtClean="0">
              <a:solidFill>
                <a:schemeClr val="bg1"/>
              </a:solidFill>
            </a:endParaRPr>
          </a:p>
          <a:p>
            <a:r>
              <a:rPr lang="fr-FR" dirty="0" smtClean="0">
                <a:solidFill>
                  <a:schemeClr val="bg1"/>
                </a:solidFill>
              </a:rPr>
              <a:t>A un poil près, mais une fois encore la pire du segment compact premium: la Mercedes CLA. Oui, elle a l’air appétissant (selon les goûts), mais d’après Consumer Reports, elle manque de raffinement, inscrit un mauvais score au niveau de la satisfaction de la clientèle et de la fiabilité, et elle est anormalement chère pour ce qu’elle propose.</a:t>
            </a:r>
            <a:endParaRPr lang="fr-FR" dirty="0">
              <a:solidFill>
                <a:schemeClr val="bg1"/>
              </a:solidFill>
            </a:endParaRPr>
          </a:p>
        </p:txBody>
      </p:sp>
      <p:pic>
        <p:nvPicPr>
          <p:cNvPr id="3" name="Image 2"/>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263591" y="0"/>
            <a:ext cx="6616818" cy="4962614"/>
          </a:xfrm>
          <a:prstGeom prst="rect">
            <a:avLst/>
          </a:prstGeom>
        </p:spPr>
      </p:pic>
    </p:spTree>
    <p:extLst>
      <p:ext uri="{BB962C8B-B14F-4D97-AF65-F5344CB8AC3E}">
        <p14:creationId xmlns:p14="http://schemas.microsoft.com/office/powerpoint/2010/main" val="488661505"/>
      </p:ext>
    </p:extLst>
  </p:cSld>
  <p:clrMapOvr>
    <a:masterClrMapping/>
  </p:clrMapOvr>
  <mc:AlternateContent xmlns:mc="http://schemas.openxmlformats.org/markup-compatibility/2006" xmlns:p14="http://schemas.microsoft.com/office/powerpoint/2010/main">
    <mc:Choice Requires="p14">
      <p:transition spd="slow" p14:dur="2000" advTm="16000">
        <p14:prism/>
      </p:transition>
    </mc:Choice>
    <mc:Fallback xmlns="">
      <p:transition spd="slow" advTm="16000">
        <p:fade/>
      </p:transition>
    </mc:Fallback>
  </mc:AlternateContent>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sp>
        <p:nvSpPr>
          <p:cNvPr id="2" name="Rectangle 1"/>
          <p:cNvSpPr/>
          <p:nvPr/>
        </p:nvSpPr>
        <p:spPr>
          <a:xfrm>
            <a:off x="0" y="5364171"/>
            <a:ext cx="9144000" cy="1477328"/>
          </a:xfrm>
          <a:prstGeom prst="rect">
            <a:avLst/>
          </a:prstGeom>
        </p:spPr>
        <p:txBody>
          <a:bodyPr wrap="square">
            <a:spAutoFit/>
          </a:bodyPr>
          <a:lstStyle/>
          <a:p>
            <a:pPr algn="ctr"/>
            <a:r>
              <a:rPr lang="fr-FR" dirty="0" smtClean="0">
                <a:solidFill>
                  <a:schemeClr val="bg1"/>
                </a:solidFill>
              </a:rPr>
              <a:t>5. Lincoln MKS 59/100</a:t>
            </a:r>
          </a:p>
          <a:p>
            <a:endParaRPr lang="fr-FR" dirty="0" smtClean="0">
              <a:solidFill>
                <a:schemeClr val="bg1"/>
              </a:solidFill>
            </a:endParaRPr>
          </a:p>
          <a:p>
            <a:r>
              <a:rPr lang="fr-FR" dirty="0" smtClean="0">
                <a:solidFill>
                  <a:schemeClr val="bg1"/>
                </a:solidFill>
              </a:rPr>
              <a:t>La marque luxe de Ford a encore bien des choses à apprendre. Selon Consumer Reports, le rapport entre les dimensions extérieures et l’espace intérieur est absurde et la voiture manque de raffinement. De beaucoup de raffinement.</a:t>
            </a:r>
            <a:endParaRPr lang="fr-FR" dirty="0">
              <a:solidFill>
                <a:schemeClr val="bg1"/>
              </a:solidFill>
            </a:endParaRPr>
          </a:p>
        </p:txBody>
      </p:sp>
      <p:pic>
        <p:nvPicPr>
          <p:cNvPr id="4" name="Image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4434" y="1587"/>
            <a:ext cx="9148434" cy="5290509"/>
          </a:xfrm>
          <a:prstGeom prst="rect">
            <a:avLst/>
          </a:prstGeom>
        </p:spPr>
      </p:pic>
    </p:spTree>
    <p:extLst>
      <p:ext uri="{BB962C8B-B14F-4D97-AF65-F5344CB8AC3E}">
        <p14:creationId xmlns:p14="http://schemas.microsoft.com/office/powerpoint/2010/main" val="1671481615"/>
      </p:ext>
    </p:extLst>
  </p:cSld>
  <p:clrMapOvr>
    <a:masterClrMapping/>
  </p:clrMapOvr>
  <mc:AlternateContent xmlns:mc="http://schemas.openxmlformats.org/markup-compatibility/2006" xmlns:p14="http://schemas.microsoft.com/office/powerpoint/2010/main">
    <mc:Choice Requires="p14">
      <p:transition spd="slow" p14:dur="2000" advTm="16000">
        <p14:prism/>
      </p:transition>
    </mc:Choice>
    <mc:Fallback xmlns="">
      <p:transition spd="slow" advTm="16000">
        <p:fade/>
      </p:transition>
    </mc:Fallback>
  </mc:AlternateContent>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sp>
        <p:nvSpPr>
          <p:cNvPr id="2" name="Rectangle 1"/>
          <p:cNvSpPr/>
          <p:nvPr/>
        </p:nvSpPr>
        <p:spPr>
          <a:xfrm>
            <a:off x="0" y="5356832"/>
            <a:ext cx="9144000" cy="1477328"/>
          </a:xfrm>
          <a:prstGeom prst="rect">
            <a:avLst/>
          </a:prstGeom>
        </p:spPr>
        <p:txBody>
          <a:bodyPr wrap="square">
            <a:spAutoFit/>
          </a:bodyPr>
          <a:lstStyle/>
          <a:p>
            <a:pPr algn="ctr"/>
            <a:r>
              <a:rPr lang="fr-FR" dirty="0" smtClean="0">
                <a:solidFill>
                  <a:schemeClr val="bg1"/>
                </a:solidFill>
              </a:rPr>
              <a:t>6. </a:t>
            </a:r>
            <a:r>
              <a:rPr lang="fr-FR" dirty="0" err="1" smtClean="0">
                <a:solidFill>
                  <a:schemeClr val="bg1"/>
                </a:solidFill>
              </a:rPr>
              <a:t>Dodge</a:t>
            </a:r>
            <a:r>
              <a:rPr lang="fr-FR" dirty="0" smtClean="0">
                <a:solidFill>
                  <a:schemeClr val="bg1"/>
                </a:solidFill>
              </a:rPr>
              <a:t> Journey 45/100</a:t>
            </a:r>
          </a:p>
          <a:p>
            <a:endParaRPr lang="fr-FR" dirty="0" smtClean="0">
              <a:solidFill>
                <a:schemeClr val="bg1"/>
              </a:solidFill>
            </a:endParaRPr>
          </a:p>
          <a:p>
            <a:r>
              <a:rPr lang="fr-FR" dirty="0" smtClean="0">
                <a:solidFill>
                  <a:schemeClr val="bg1"/>
                </a:solidFill>
              </a:rPr>
              <a:t>Elle existe chez nous sous forme de Fiat </a:t>
            </a:r>
            <a:r>
              <a:rPr lang="fr-FR" dirty="0" err="1" smtClean="0">
                <a:solidFill>
                  <a:schemeClr val="bg1"/>
                </a:solidFill>
              </a:rPr>
              <a:t>Freemont</a:t>
            </a:r>
            <a:r>
              <a:rPr lang="fr-FR" dirty="0" smtClean="0">
                <a:solidFill>
                  <a:schemeClr val="bg1"/>
                </a:solidFill>
              </a:rPr>
              <a:t>. Et toujours selon Consumer Reports, ce n’est pas ce qui se fait de mieux. L’intérieur est trop étroit, la finition est ratée et apparemment vous feriez bien d’implorer le ciel de ne pas avoir d’accident avec.</a:t>
            </a:r>
            <a:endParaRPr lang="fr-FR" dirty="0">
              <a:solidFill>
                <a:schemeClr val="bg1"/>
              </a:solidFill>
            </a:endParaRPr>
          </a:p>
        </p:txBody>
      </p:sp>
      <p:pic>
        <p:nvPicPr>
          <p:cNvPr id="3" name="Image 2"/>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593362" y="0"/>
            <a:ext cx="7957277" cy="5301208"/>
          </a:xfrm>
          <a:prstGeom prst="rect">
            <a:avLst/>
          </a:prstGeom>
        </p:spPr>
      </p:pic>
    </p:spTree>
    <p:extLst>
      <p:ext uri="{BB962C8B-B14F-4D97-AF65-F5344CB8AC3E}">
        <p14:creationId xmlns:p14="http://schemas.microsoft.com/office/powerpoint/2010/main" val="888392391"/>
      </p:ext>
    </p:extLst>
  </p:cSld>
  <p:clrMapOvr>
    <a:masterClrMapping/>
  </p:clrMapOvr>
  <mc:AlternateContent xmlns:mc="http://schemas.openxmlformats.org/markup-compatibility/2006" xmlns:p14="http://schemas.microsoft.com/office/powerpoint/2010/main">
    <mc:Choice Requires="p14">
      <p:transition spd="slow" p14:dur="2000" advTm="16000">
        <p14:prism/>
      </p:transition>
    </mc:Choice>
    <mc:Fallback xmlns="">
      <p:transition spd="slow" advTm="16000">
        <p:fade/>
      </p:transition>
    </mc:Fallback>
  </mc:AlternateContent>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sp>
        <p:nvSpPr>
          <p:cNvPr id="2" name="Rectangle 1"/>
          <p:cNvSpPr/>
          <p:nvPr/>
        </p:nvSpPr>
        <p:spPr>
          <a:xfrm>
            <a:off x="0" y="5103674"/>
            <a:ext cx="9144000" cy="1754326"/>
          </a:xfrm>
          <a:prstGeom prst="rect">
            <a:avLst/>
          </a:prstGeom>
        </p:spPr>
        <p:txBody>
          <a:bodyPr wrap="square">
            <a:spAutoFit/>
          </a:bodyPr>
          <a:lstStyle/>
          <a:p>
            <a:pPr algn="ctr"/>
            <a:r>
              <a:rPr lang="fr-FR" dirty="0" smtClean="0">
                <a:solidFill>
                  <a:schemeClr val="bg1"/>
                </a:solidFill>
              </a:rPr>
              <a:t>7. Land Rover </a:t>
            </a:r>
            <a:r>
              <a:rPr lang="fr-FR" dirty="0" err="1" smtClean="0">
                <a:solidFill>
                  <a:schemeClr val="bg1"/>
                </a:solidFill>
              </a:rPr>
              <a:t>Discovery</a:t>
            </a:r>
            <a:r>
              <a:rPr lang="fr-FR" dirty="0" smtClean="0">
                <a:solidFill>
                  <a:schemeClr val="bg1"/>
                </a:solidFill>
              </a:rPr>
              <a:t> Sport 47/100</a:t>
            </a:r>
          </a:p>
          <a:p>
            <a:endParaRPr lang="fr-FR" dirty="0" smtClean="0">
              <a:solidFill>
                <a:schemeClr val="bg1"/>
              </a:solidFill>
            </a:endParaRPr>
          </a:p>
          <a:p>
            <a:r>
              <a:rPr lang="fr-FR" dirty="0" smtClean="0">
                <a:solidFill>
                  <a:schemeClr val="bg1"/>
                </a:solidFill>
              </a:rPr>
              <a:t>Toute cette histoire de ‘</a:t>
            </a:r>
            <a:r>
              <a:rPr lang="fr-FR" dirty="0" err="1" smtClean="0">
                <a:solidFill>
                  <a:schemeClr val="bg1"/>
                </a:solidFill>
              </a:rPr>
              <a:t>Discovery</a:t>
            </a:r>
            <a:r>
              <a:rPr lang="fr-FR" dirty="0" smtClean="0">
                <a:solidFill>
                  <a:schemeClr val="bg1"/>
                </a:solidFill>
              </a:rPr>
              <a:t> Sport‘ est sortie de la manche des cerveaux du marketing de Land Rover car le </a:t>
            </a:r>
            <a:r>
              <a:rPr lang="fr-FR" dirty="0" err="1" smtClean="0">
                <a:solidFill>
                  <a:schemeClr val="bg1"/>
                </a:solidFill>
              </a:rPr>
              <a:t>Freelander</a:t>
            </a:r>
            <a:r>
              <a:rPr lang="fr-FR" dirty="0" smtClean="0">
                <a:solidFill>
                  <a:schemeClr val="bg1"/>
                </a:solidFill>
              </a:rPr>
              <a:t> n’a pas toujours eu la meilleure réputation aux States. Et ça n’a pas l’air d’aller beaucoup mieux avec le successeur. Pas assez confortable et visiblement doté d’un groupe motopropulseur jugé dépassé.</a:t>
            </a:r>
            <a:endParaRPr lang="fr-FR" dirty="0">
              <a:solidFill>
                <a:schemeClr val="bg1"/>
              </a:solidFill>
            </a:endParaRPr>
          </a:p>
        </p:txBody>
      </p:sp>
      <p:pic>
        <p:nvPicPr>
          <p:cNvPr id="3" name="Image 2"/>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1"/>
            <a:ext cx="9144000" cy="5137220"/>
          </a:xfrm>
          <a:prstGeom prst="rect">
            <a:avLst/>
          </a:prstGeom>
        </p:spPr>
      </p:pic>
    </p:spTree>
    <p:extLst>
      <p:ext uri="{BB962C8B-B14F-4D97-AF65-F5344CB8AC3E}">
        <p14:creationId xmlns:p14="http://schemas.microsoft.com/office/powerpoint/2010/main" val="4249290549"/>
      </p:ext>
    </p:extLst>
  </p:cSld>
  <p:clrMapOvr>
    <a:masterClrMapping/>
  </p:clrMapOvr>
  <mc:AlternateContent xmlns:mc="http://schemas.openxmlformats.org/markup-compatibility/2006" xmlns:p14="http://schemas.microsoft.com/office/powerpoint/2010/main">
    <mc:Choice Requires="p14">
      <p:transition spd="slow" p14:dur="2000" advTm="16000">
        <p14:prism/>
      </p:transition>
    </mc:Choice>
    <mc:Fallback xmlns="">
      <p:transition spd="slow" advTm="16000">
        <p:fade/>
      </p:transition>
    </mc:Fallback>
  </mc:AlternateContent>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sp>
        <p:nvSpPr>
          <p:cNvPr id="2" name="Rectangle 1"/>
          <p:cNvSpPr/>
          <p:nvPr/>
        </p:nvSpPr>
        <p:spPr>
          <a:xfrm>
            <a:off x="0" y="5356832"/>
            <a:ext cx="9144000" cy="1477328"/>
          </a:xfrm>
          <a:prstGeom prst="rect">
            <a:avLst/>
          </a:prstGeom>
        </p:spPr>
        <p:txBody>
          <a:bodyPr wrap="square">
            <a:spAutoFit/>
          </a:bodyPr>
          <a:lstStyle/>
          <a:p>
            <a:pPr algn="ctr"/>
            <a:r>
              <a:rPr lang="fr-FR" dirty="0" smtClean="0">
                <a:solidFill>
                  <a:schemeClr val="bg1"/>
                </a:solidFill>
              </a:rPr>
              <a:t>8. Cadillac Escalade 44/100</a:t>
            </a:r>
          </a:p>
          <a:p>
            <a:pPr algn="ctr"/>
            <a:endParaRPr lang="fr-FR" dirty="0" smtClean="0">
              <a:solidFill>
                <a:schemeClr val="bg1"/>
              </a:solidFill>
            </a:endParaRPr>
          </a:p>
          <a:p>
            <a:r>
              <a:rPr lang="fr-FR" dirty="0" smtClean="0">
                <a:solidFill>
                  <a:schemeClr val="bg1"/>
                </a:solidFill>
              </a:rPr>
              <a:t>Cela intéresse encore quelqu’un? L’Escalade ne peut plus rivaliser avec les grandes marques premium. La consommation est trop élevée, l’espace intérieur n’est toujours pas suffisant (en comparaison avec les dimensions extérieures) et elle est trop chère.</a:t>
            </a:r>
            <a:endParaRPr lang="fr-FR" dirty="0">
              <a:solidFill>
                <a:schemeClr val="bg1"/>
              </a:solidFill>
            </a:endParaRPr>
          </a:p>
        </p:txBody>
      </p:sp>
      <p:pic>
        <p:nvPicPr>
          <p:cNvPr id="3" name="Image 2"/>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539465" y="5968"/>
            <a:ext cx="8065070" cy="5350864"/>
          </a:xfrm>
          <a:prstGeom prst="rect">
            <a:avLst/>
          </a:prstGeom>
        </p:spPr>
      </p:pic>
    </p:spTree>
    <p:extLst>
      <p:ext uri="{BB962C8B-B14F-4D97-AF65-F5344CB8AC3E}">
        <p14:creationId xmlns:p14="http://schemas.microsoft.com/office/powerpoint/2010/main" val="483106544"/>
      </p:ext>
    </p:extLst>
  </p:cSld>
  <p:clrMapOvr>
    <a:masterClrMapping/>
  </p:clrMapOvr>
  <mc:AlternateContent xmlns:mc="http://schemas.openxmlformats.org/markup-compatibility/2006" xmlns:p14="http://schemas.microsoft.com/office/powerpoint/2010/main">
    <mc:Choice Requires="p14">
      <p:transition spd="slow" p14:dur="2000" advTm="16000">
        <p14:prism/>
      </p:transition>
    </mc:Choice>
    <mc:Fallback xmlns="">
      <p:transition spd="slow" advTm="16000">
        <p:fade/>
      </p:transition>
    </mc:Fallback>
  </mc:AlternateContent>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sp>
        <p:nvSpPr>
          <p:cNvPr id="2" name="Rectangle 1"/>
          <p:cNvSpPr/>
          <p:nvPr/>
        </p:nvSpPr>
        <p:spPr>
          <a:xfrm>
            <a:off x="0" y="5376778"/>
            <a:ext cx="9144000" cy="1477328"/>
          </a:xfrm>
          <a:prstGeom prst="rect">
            <a:avLst/>
          </a:prstGeom>
        </p:spPr>
        <p:txBody>
          <a:bodyPr wrap="square">
            <a:spAutoFit/>
          </a:bodyPr>
          <a:lstStyle/>
          <a:p>
            <a:pPr algn="ctr"/>
            <a:r>
              <a:rPr lang="fr-FR" dirty="0" smtClean="0">
                <a:solidFill>
                  <a:schemeClr val="bg1"/>
                </a:solidFill>
              </a:rPr>
              <a:t>9. Chrysler Grand Voyager (</a:t>
            </a:r>
            <a:r>
              <a:rPr lang="fr-FR" dirty="0" err="1" smtClean="0">
                <a:solidFill>
                  <a:schemeClr val="bg1"/>
                </a:solidFill>
              </a:rPr>
              <a:t>Town</a:t>
            </a:r>
            <a:r>
              <a:rPr lang="fr-FR" dirty="0" smtClean="0">
                <a:solidFill>
                  <a:schemeClr val="bg1"/>
                </a:solidFill>
              </a:rPr>
              <a:t> &amp; Country) 62/100</a:t>
            </a:r>
          </a:p>
          <a:p>
            <a:endParaRPr lang="fr-FR" dirty="0" smtClean="0">
              <a:solidFill>
                <a:schemeClr val="bg1"/>
              </a:solidFill>
            </a:endParaRPr>
          </a:p>
          <a:p>
            <a:r>
              <a:rPr lang="fr-FR" dirty="0" smtClean="0">
                <a:solidFill>
                  <a:schemeClr val="bg1"/>
                </a:solidFill>
              </a:rPr>
              <a:t>Fausse jumelle de la Lancia </a:t>
            </a:r>
            <a:r>
              <a:rPr lang="fr-FR" dirty="0" err="1" smtClean="0">
                <a:solidFill>
                  <a:schemeClr val="bg1"/>
                </a:solidFill>
              </a:rPr>
              <a:t>Phedra</a:t>
            </a:r>
            <a:r>
              <a:rPr lang="fr-FR" dirty="0" smtClean="0">
                <a:solidFill>
                  <a:schemeClr val="bg1"/>
                </a:solidFill>
              </a:rPr>
              <a:t>, issue des modifications génétiques du groupe FCA (Fiat-Chrysler). Décriée pour sa fiabilité douteuse et mise à mal par différents rappels pour problèmes électriques et déploiement inopiné des airbags.</a:t>
            </a:r>
            <a:endParaRPr lang="fr-FR" dirty="0">
              <a:solidFill>
                <a:schemeClr val="bg1"/>
              </a:solidFill>
            </a:endParaRPr>
          </a:p>
        </p:txBody>
      </p:sp>
      <p:pic>
        <p:nvPicPr>
          <p:cNvPr id="3" name="Image 2"/>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2293"/>
            <a:ext cx="9144000" cy="5164545"/>
          </a:xfrm>
          <a:prstGeom prst="rect">
            <a:avLst/>
          </a:prstGeom>
        </p:spPr>
      </p:pic>
    </p:spTree>
    <p:extLst>
      <p:ext uri="{BB962C8B-B14F-4D97-AF65-F5344CB8AC3E}">
        <p14:creationId xmlns:p14="http://schemas.microsoft.com/office/powerpoint/2010/main" val="777170310"/>
      </p:ext>
    </p:extLst>
  </p:cSld>
  <p:clrMapOvr>
    <a:masterClrMapping/>
  </p:clrMapOvr>
  <mc:AlternateContent xmlns:mc="http://schemas.openxmlformats.org/markup-compatibility/2006" xmlns:p14="http://schemas.microsoft.com/office/powerpoint/2010/main">
    <mc:Choice Requires="p14">
      <p:transition spd="slow" p14:dur="2000" advTm="16000">
        <p14:prism/>
      </p:transition>
    </mc:Choice>
    <mc:Fallback xmlns="">
      <p:transition spd="slow" advTm="16000">
        <p:fade/>
      </p:transition>
    </mc:Fallback>
  </mc:AlternateContent>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sp>
        <p:nvSpPr>
          <p:cNvPr id="2" name="Rectangle 1"/>
          <p:cNvSpPr/>
          <p:nvPr/>
        </p:nvSpPr>
        <p:spPr>
          <a:xfrm>
            <a:off x="0" y="5380672"/>
            <a:ext cx="9144000" cy="1477328"/>
          </a:xfrm>
          <a:prstGeom prst="rect">
            <a:avLst/>
          </a:prstGeom>
        </p:spPr>
        <p:txBody>
          <a:bodyPr wrap="square">
            <a:spAutoFit/>
          </a:bodyPr>
          <a:lstStyle/>
          <a:p>
            <a:pPr algn="ctr"/>
            <a:r>
              <a:rPr lang="fr-FR" dirty="0" smtClean="0">
                <a:solidFill>
                  <a:schemeClr val="bg1"/>
                </a:solidFill>
              </a:rPr>
              <a:t>10. Mitsubishi I-MIEV 45/100</a:t>
            </a:r>
          </a:p>
          <a:p>
            <a:endParaRPr lang="fr-FR" dirty="0" smtClean="0">
              <a:solidFill>
                <a:schemeClr val="bg1"/>
              </a:solidFill>
            </a:endParaRPr>
          </a:p>
          <a:p>
            <a:r>
              <a:rPr lang="fr-FR" dirty="0" smtClean="0">
                <a:solidFill>
                  <a:schemeClr val="bg1"/>
                </a:solidFill>
              </a:rPr>
              <a:t>Bon… que dire sur cette I-MIEV! Cette petite voiture électrique se vend très bien à travers le monde. Mais à peine arrivée sur le marché, elle est déjà dépassée en termes de prix, de performances et d’autonomie.</a:t>
            </a:r>
            <a:endParaRPr lang="fr-FR" dirty="0">
              <a:solidFill>
                <a:schemeClr val="bg1"/>
              </a:solidFill>
            </a:endParaRPr>
          </a:p>
        </p:txBody>
      </p:sp>
      <p:pic>
        <p:nvPicPr>
          <p:cNvPr id="3" name="Image 2"/>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04900" y="0"/>
            <a:ext cx="6934200" cy="5200650"/>
          </a:xfrm>
          <a:prstGeom prst="rect">
            <a:avLst/>
          </a:prstGeom>
        </p:spPr>
      </p:pic>
    </p:spTree>
    <p:extLst>
      <p:ext uri="{BB962C8B-B14F-4D97-AF65-F5344CB8AC3E}">
        <p14:creationId xmlns:p14="http://schemas.microsoft.com/office/powerpoint/2010/main" val="2642973695"/>
      </p:ext>
    </p:extLst>
  </p:cSld>
  <p:clrMapOvr>
    <a:masterClrMapping/>
  </p:clrMapOvr>
  <mc:AlternateContent xmlns:mc="http://schemas.openxmlformats.org/markup-compatibility/2006" xmlns:p14="http://schemas.microsoft.com/office/powerpoint/2010/main">
    <mc:Choice Requires="p14">
      <p:transition spd="slow" p14:dur="2000" advTm="16000">
        <p14:prism/>
      </p:transition>
    </mc:Choice>
    <mc:Fallback xmlns="">
      <p:transition spd="slow" advTm="16000">
        <p:fade/>
      </p:transition>
    </mc:Fallback>
  </mc:AlternateContent>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ZoneTexte 2"/>
          <p:cNvSpPr txBox="1"/>
          <p:nvPr/>
        </p:nvSpPr>
        <p:spPr>
          <a:xfrm>
            <a:off x="2987824" y="5589240"/>
            <a:ext cx="3888432" cy="400110"/>
          </a:xfrm>
          <a:prstGeom prst="rect">
            <a:avLst/>
          </a:prstGeom>
          <a:noFill/>
        </p:spPr>
        <p:txBody>
          <a:bodyPr wrap="square" rtlCol="0">
            <a:spAutoFit/>
          </a:bodyPr>
          <a:lstStyle/>
          <a:p>
            <a:pPr algn="ctr"/>
            <a:r>
              <a:rPr lang="fr-FR" sz="2000" dirty="0" smtClean="0">
                <a:solidFill>
                  <a:srgbClr val="C00000"/>
                </a:solidFill>
              </a:rPr>
              <a:t>Nanou et Stan le </a:t>
            </a:r>
            <a:fld id="{1791A018-EF07-4FC8-B564-47D5A595008B}" type="datetime1">
              <a:rPr lang="fr-FR" sz="2000" smtClean="0">
                <a:solidFill>
                  <a:srgbClr val="C00000"/>
                </a:solidFill>
              </a:rPr>
              <a:t>01/04/2016</a:t>
            </a:fld>
            <a:r>
              <a:rPr lang="fr-FR" sz="2000" dirty="0" smtClean="0">
                <a:solidFill>
                  <a:srgbClr val="C00000"/>
                </a:solidFill>
              </a:rPr>
              <a:t> </a:t>
            </a:r>
            <a:endParaRPr lang="fr-FR" sz="2000" dirty="0">
              <a:solidFill>
                <a:srgbClr val="C00000"/>
              </a:solidFill>
            </a:endParaRPr>
          </a:p>
        </p:txBody>
      </p:sp>
      <p:pic>
        <p:nvPicPr>
          <p:cNvPr id="4" name="Image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367644" y="352633"/>
            <a:ext cx="6408712" cy="4552395"/>
          </a:xfrm>
          <a:prstGeom prst="rect">
            <a:avLst/>
          </a:prstGeom>
        </p:spPr>
      </p:pic>
    </p:spTree>
    <p:extLst>
      <p:ext uri="{BB962C8B-B14F-4D97-AF65-F5344CB8AC3E}">
        <p14:creationId xmlns:p14="http://schemas.microsoft.com/office/powerpoint/2010/main" val="331987988"/>
      </p:ext>
    </p:extLst>
  </p:cSld>
  <p:clrMapOvr>
    <a:masterClrMapping/>
  </p:clrMapOvr>
  <mc:AlternateContent xmlns:mc="http://schemas.openxmlformats.org/markup-compatibility/2006" xmlns:p14="http://schemas.microsoft.com/office/powerpoint/2010/main">
    <mc:Choice Requires="p14">
      <p:transition spd="slow" p14:dur="2000">
        <p14:prism/>
      </p:transition>
    </mc:Choice>
    <mc:Fallback xmlns="">
      <p:transition spd="slow">
        <p:fade/>
      </p:transition>
    </mc:Fallback>
  </mc:AlternateContent>
  <p:timing>
    <p:tnLst>
      <p:par>
        <p:cTn id="1" dur="indefinite" restart="never" nodeType="tmRoot"/>
      </p:par>
    </p:tnLst>
  </p:timing>
</p:sld>
</file>

<file path=ppt/theme/theme1.xml><?xml version="1.0" encoding="utf-8"?>
<a:theme xmlns:a="http://schemas.openxmlformats.org/drawingml/2006/main" name="Thèm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112</TotalTime>
  <Words>676</Words>
  <Application>Microsoft Office PowerPoint</Application>
  <PresentationFormat>Affichage à l'écran (4:3)</PresentationFormat>
  <Paragraphs>36</Paragraphs>
  <Slides>12</Slides>
  <Notes>0</Notes>
  <HiddenSlides>0</HiddenSlides>
  <MMClips>1</MMClips>
  <ScaleCrop>false</ScaleCrop>
  <HeadingPairs>
    <vt:vector size="4" baseType="variant">
      <vt:variant>
        <vt:lpstr>Thème</vt:lpstr>
      </vt:variant>
      <vt:variant>
        <vt:i4>1</vt:i4>
      </vt:variant>
      <vt:variant>
        <vt:lpstr>Titres des diapositives</vt:lpstr>
      </vt:variant>
      <vt:variant>
        <vt:i4>12</vt:i4>
      </vt:variant>
    </vt:vector>
  </HeadingPairs>
  <TitlesOfParts>
    <vt:vector size="13" baseType="lpstr">
      <vt:lpstr>Thème Office</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Présentation PowerPoint</dc:title>
  <dc:creator>Stan</dc:creator>
  <cp:lastModifiedBy>Nanou</cp:lastModifiedBy>
  <cp:revision>9</cp:revision>
  <dcterms:created xsi:type="dcterms:W3CDTF">2016-03-26T07:00:45Z</dcterms:created>
  <dcterms:modified xsi:type="dcterms:W3CDTF">2016-04-01T18:14:45Z</dcterms:modified>
</cp:coreProperties>
</file>