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56" r:id="rId3"/>
    <p:sldId id="257" r:id="rId4"/>
    <p:sldId id="258" r:id="rId5"/>
    <p:sldId id="259" r:id="rId6"/>
    <p:sldId id="260" r:id="rId7"/>
    <p:sldId id="287" r:id="rId8"/>
    <p:sldId id="288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91" r:id="rId24"/>
    <p:sldId id="275" r:id="rId25"/>
    <p:sldId id="276" r:id="rId26"/>
    <p:sldId id="290" r:id="rId27"/>
    <p:sldId id="277" r:id="rId28"/>
    <p:sldId id="278" r:id="rId29"/>
    <p:sldId id="289" r:id="rId30"/>
    <p:sldId id="279" r:id="rId31"/>
    <p:sldId id="280" r:id="rId32"/>
    <p:sldId id="281" r:id="rId33"/>
    <p:sldId id="294" r:id="rId34"/>
    <p:sldId id="282" r:id="rId35"/>
    <p:sldId id="293" r:id="rId36"/>
    <p:sldId id="283" r:id="rId37"/>
    <p:sldId id="292" r:id="rId38"/>
    <p:sldId id="284" r:id="rId39"/>
    <p:sldId id="285" r:id="rId40"/>
    <p:sldId id="286" r:id="rId41"/>
    <p:sldId id="296" r:id="rId42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8lzJWkwuWwjMn1Kefwrzw==" hashData="idFzgXpcKQOwF9/GDMDNHU2+ey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90" y="-19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B0257-A903-4274-8C82-BFEACA18FAA2}" type="datetimeFigureOut">
              <a:rPr lang="hu-HU" smtClean="0"/>
              <a:pPr/>
              <a:t>2016.03.25.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BB347-8490-45FB-A7D3-FF278103892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74802" y="2395835"/>
            <a:ext cx="6194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Maritime Colors…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Picture 4" descr="CD (ani)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-10000"/>
          </a:blip>
          <a:stretch>
            <a:fillRect/>
          </a:stretch>
        </p:blipFill>
        <p:spPr>
          <a:xfrm>
            <a:off x="4283968" y="4729708"/>
            <a:ext cx="548829" cy="548829"/>
          </a:xfrm>
          <a:prstGeom prst="rect">
            <a:avLst/>
          </a:prstGeom>
        </p:spPr>
      </p:pic>
    </p:spTree>
  </p:cSld>
  <p:clrMapOvr>
    <a:masterClrMapping/>
  </p:clrMapOvr>
  <p:transition spd="med" advTm="5000">
    <p:fade/>
    <p:sndAc>
      <p:stSnd loop="1">
        <p:snd r:embed="rId2" name="Amethystium_-_Pae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1986" name="Picture 2" descr="https://c4.staticflickr.com/6/5599/14982381523_90398d0b14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22" name="Picture 2" descr="https://c4.staticflickr.com/8/7525/15310133723_5aba7a36a0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9698" name="Picture 2" descr="https://c3.staticflickr.com/8/7482/16072724882_fa9a316eca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8674" name="Picture 2" descr="https://c1.staticflickr.com/8/7516/16019273672_a2e0ee48a8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7650" name="Picture 2" descr="https://c3.staticflickr.com/8/7473/15951119146_242b40d861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5058" name="Picture 2" descr="https://c2.staticflickr.com/2/1542/25926649761_5769e50c5c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575"/>
            <a:ext cx="9144000" cy="5298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6626" name="Picture 2" descr="https://c1.staticflickr.com/8/7494/15902945952_ae05f82a8d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5602" name="Picture 2" descr="https://c6.staticflickr.com/8/7473/15765048781_ee6aae4252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4578" name="Picture 2" descr="https://c8.staticflickr.com/2/1531/25920761935_a592118a28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3554" name="Picture 2" descr="https://c7.staticflickr.com/2/1636/25736337502_fc3c922a6b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2530" name="Picture 2" descr="https://c1.staticflickr.com/2/1529/25805535672_283662cba2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1506" name="Picture 2" descr="https://c7.staticflickr.com/2/1442/25778408302_4466b754cf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2" name="Picture 2" descr="https://c2.staticflickr.com/2/1566/25269850793_73dd9e67c2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8" name="Picture 2" descr="https://c2.staticflickr.com/2/1463/25044228313_07bc3fbb96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4" name="Picture 2" descr="https://c8.staticflickr.com/2/1705/25087428535_1c3de99cef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7410" name="Picture 2" descr="https://c5.staticflickr.com/2/1482/25765168916_9bc75c059d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6386" name="Picture 2" descr="https://c5.staticflickr.com/2/1676/25401082620_25cdae25bf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575"/>
            <a:ext cx="9152620" cy="5298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4338" name="Picture 2" descr="https://c2.staticflickr.com/2/1459/25522168065_0b66f0d1f7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9595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3314" name="Picture 2" descr="https://c2.staticflickr.com/2/1507/25403215481_857f1ffd23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9127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9154" name="Picture 2" descr="http://www.romania-insider.com/wp-content/uploads/2012/05/ship-storm-596115_975046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47"/>
            <a:ext cx="9525034" cy="595314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2290" name="Picture 2" descr="https://c3.staticflickr.com/2/1718/25140898810_ebfe01d185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7220"/>
            <a:ext cx="9144000" cy="50006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1266" name="Picture 2" descr="https://c1.staticflickr.com/2/1494/25301899952_e4e279604b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7140"/>
            <a:ext cx="9144000" cy="50006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7106" name="Picture 2" descr="http://www.boatnerd.com/pictures/fleet/thumb/storm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50595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42" name="Picture 2" descr="https://c6.staticflickr.com/2/1466/25020853189_c3bb64f9f7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1021"/>
            <a:ext cx="9144000" cy="523876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8" name="Picture 2" descr="https://c7.staticflickr.com/5/4045/4198415390_dbeda30aa8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9532"/>
            <a:ext cx="9144000" cy="57745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8130" name="Picture 2" descr="https://c5.staticflickr.com/2/1632/24826281692_c4cf5e08d4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8194" name="Picture 2" descr="http://nnimgt-a.akamaihd.net/transform/v1/crop/frm/storypad-33q5fvMNAZwdgXwVz7gAEH9/9748a194-fd3f-4709-82b6-f9b89d89bdfa.jpg/r122_6_1166_672_w1200_h678_fma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170" name="Picture 2" descr="http://antarcticsun.usap.gov/AntarcticSun/aroundTheContinent/images5/ice-pier-cargo-ship-stor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0" y="0"/>
            <a:ext cx="952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146" name="Picture 2" descr="https://c3.staticflickr.com/2/1592/24064629834_9956337a76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2226" name="Picture 2" descr="https://c7.staticflickr.com/9/8195/8375815502_09d8a67a5b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2" name="Picture 2" descr="https://c5.staticflickr.com/2/1651/24846806492_1a403c5b75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2" name="Picture 2" descr="https://c2.staticflickr.com/4/3918/15078595897_6aa709d678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8" name="Picture 2" descr="https://c6.staticflickr.com/8/7548/15781648701_e73e2a53cd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4893"/>
            <a:ext cx="9144000" cy="446485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0178" name="AutoShape 2" descr="Fotó: "/>
          <p:cNvSpPr>
            <a:spLocks noChangeAspect="1" noChangeArrowheads="1"/>
          </p:cNvSpPr>
          <p:nvPr/>
        </p:nvSpPr>
        <p:spPr bwMode="auto">
          <a:xfrm>
            <a:off x="155575" y="-120386"/>
            <a:ext cx="304800" cy="25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50180" name="AutoShape 4" descr="https://lh3.googleusercontent.com/1occi2KIEZ2x73a7DVX9594JZkVDL-s3C363MsVC3u5imEAClnBr1vCxT8geTA2-H8_J=w1366-h768-rw-no"/>
          <p:cNvSpPr>
            <a:spLocks noChangeAspect="1" noChangeArrowheads="1"/>
          </p:cNvSpPr>
          <p:nvPr/>
        </p:nvSpPr>
        <p:spPr bwMode="auto">
          <a:xfrm>
            <a:off x="155575" y="-120386"/>
            <a:ext cx="304800" cy="25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50182" name="AutoShape 6" descr="https://lh3.googleusercontent.com/1occi2KIEZ2x73a7DVX9594JZkVDL-s3C363MsVC3u5imEAClnBr1vCxT8geTA2-H8_J=w1366-h768-rw-no"/>
          <p:cNvSpPr>
            <a:spLocks noChangeAspect="1" noChangeArrowheads="1"/>
          </p:cNvSpPr>
          <p:nvPr/>
        </p:nvSpPr>
        <p:spPr bwMode="auto">
          <a:xfrm>
            <a:off x="155575" y="-120386"/>
            <a:ext cx="304800" cy="25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50184" name="AutoShape 8" descr="Fotó: The after-deck ........"/>
          <p:cNvSpPr>
            <a:spLocks noChangeAspect="1" noChangeArrowheads="1"/>
          </p:cNvSpPr>
          <p:nvPr/>
        </p:nvSpPr>
        <p:spPr bwMode="auto">
          <a:xfrm>
            <a:off x="155575" y="-120386"/>
            <a:ext cx="304800" cy="25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50186" name="Picture 10" descr="https://c2.staticflickr.com/4/3838/14670495545_a6dab7889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2104" y="-86787"/>
            <a:ext cx="6572264" cy="58017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4" name="Picture 2" descr="https://c8.staticflickr.com/6/5506/12353382623_850e2c68d3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50" name="Picture 2" descr="https://c6.staticflickr.com/4/3893/15127408757_89ae9d8592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6" name="Picture 2" descr="https://c1.staticflickr.com/4/3667/12270008984_a3650cec4f_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1021"/>
            <a:ext cx="9358346" cy="523876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59248" y="2395835"/>
            <a:ext cx="3425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End Show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Rectangle 4">
            <a:hlinkClick r:id="rId2"/>
          </p:cNvPr>
          <p:cNvSpPr/>
          <p:nvPr/>
        </p:nvSpPr>
        <p:spPr>
          <a:xfrm>
            <a:off x="2914915" y="4546783"/>
            <a:ext cx="331417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Seen on </a:t>
            </a:r>
            <a:r>
              <a:rPr lang="en-US" sz="2400" b="1" cap="none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Bigfun.be</a:t>
            </a:r>
            <a:endParaRPr lang="en-US" sz="2400" b="1" cap="none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  <a:p>
            <a:pPr algn="ctr"/>
            <a:r>
              <a:rPr lang="en-US" sz="2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Author</a:t>
            </a:r>
            <a:r>
              <a:rPr lang="en-US" sz="2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: </a:t>
            </a:r>
            <a:r>
              <a:rPr lang="en-US" sz="24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György</a:t>
            </a:r>
            <a:r>
              <a:rPr lang="en-US" sz="2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r>
              <a:rPr lang="en-US" sz="2400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Vámos</a:t>
            </a:r>
            <a:endParaRPr lang="nl-BE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6" name="Picture 5" descr="Pij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2925" y="4090392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12</Words>
  <Application>Microsoft Office PowerPoint</Application>
  <PresentationFormat>On-screen Show (16:10)</PresentationFormat>
  <Paragraphs>4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Office-téma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Bob</cp:lastModifiedBy>
  <cp:revision>8</cp:revision>
  <dcterms:created xsi:type="dcterms:W3CDTF">2016-03-24T06:46:38Z</dcterms:created>
  <dcterms:modified xsi:type="dcterms:W3CDTF">2016-03-25T10:05:55Z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