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7"/>
  </p:notesMasterIdLst>
  <p:sldIdLst>
    <p:sldId id="257" r:id="rId2"/>
    <p:sldId id="271" r:id="rId3"/>
    <p:sldId id="276" r:id="rId4"/>
    <p:sldId id="300" r:id="rId5"/>
    <p:sldId id="277" r:id="rId6"/>
    <p:sldId id="278" r:id="rId7"/>
    <p:sldId id="305" r:id="rId8"/>
    <p:sldId id="280" r:id="rId9"/>
    <p:sldId id="281" r:id="rId10"/>
    <p:sldId id="283" r:id="rId11"/>
    <p:sldId id="293" r:id="rId12"/>
    <p:sldId id="372" r:id="rId13"/>
    <p:sldId id="289" r:id="rId14"/>
    <p:sldId id="287" r:id="rId15"/>
    <p:sldId id="302" r:id="rId16"/>
    <p:sldId id="301" r:id="rId17"/>
    <p:sldId id="355" r:id="rId18"/>
    <p:sldId id="297" r:id="rId19"/>
    <p:sldId id="311" r:id="rId20"/>
    <p:sldId id="309" r:id="rId21"/>
    <p:sldId id="286" r:id="rId22"/>
    <p:sldId id="307" r:id="rId23"/>
    <p:sldId id="296" r:id="rId24"/>
    <p:sldId id="321" r:id="rId25"/>
    <p:sldId id="320" r:id="rId26"/>
    <p:sldId id="319" r:id="rId27"/>
    <p:sldId id="318" r:id="rId28"/>
    <p:sldId id="316" r:id="rId29"/>
    <p:sldId id="313" r:id="rId30"/>
    <p:sldId id="298" r:id="rId31"/>
    <p:sldId id="332" r:id="rId32"/>
    <p:sldId id="331" r:id="rId33"/>
    <p:sldId id="299" r:id="rId34"/>
    <p:sldId id="328" r:id="rId35"/>
    <p:sldId id="327" r:id="rId36"/>
    <p:sldId id="323" r:id="rId37"/>
    <p:sldId id="308" r:id="rId38"/>
    <p:sldId id="345" r:id="rId39"/>
    <p:sldId id="343" r:id="rId40"/>
    <p:sldId id="341" r:id="rId41"/>
    <p:sldId id="342" r:id="rId42"/>
    <p:sldId id="340" r:id="rId43"/>
    <p:sldId id="338" r:id="rId44"/>
    <p:sldId id="335" r:id="rId45"/>
    <p:sldId id="336" r:id="rId46"/>
    <p:sldId id="290" r:id="rId47"/>
    <p:sldId id="322" r:id="rId48"/>
    <p:sldId id="354" r:id="rId49"/>
    <p:sldId id="314" r:id="rId50"/>
    <p:sldId id="350" r:id="rId51"/>
    <p:sldId id="352" r:id="rId52"/>
    <p:sldId id="351" r:id="rId53"/>
    <p:sldId id="347" r:id="rId54"/>
    <p:sldId id="346" r:id="rId55"/>
    <p:sldId id="295" r:id="rId56"/>
    <p:sldId id="325" r:id="rId57"/>
    <p:sldId id="366" r:id="rId58"/>
    <p:sldId id="365" r:id="rId59"/>
    <p:sldId id="364" r:id="rId60"/>
    <p:sldId id="363" r:id="rId61"/>
    <p:sldId id="362" r:id="rId62"/>
    <p:sldId id="361" r:id="rId63"/>
    <p:sldId id="360" r:id="rId64"/>
    <p:sldId id="359" r:id="rId65"/>
    <p:sldId id="358" r:id="rId66"/>
    <p:sldId id="357" r:id="rId67"/>
    <p:sldId id="356" r:id="rId68"/>
    <p:sldId id="368" r:id="rId69"/>
    <p:sldId id="374" r:id="rId70"/>
    <p:sldId id="373" r:id="rId71"/>
    <p:sldId id="367" r:id="rId72"/>
    <p:sldId id="348" r:id="rId73"/>
    <p:sldId id="369" r:id="rId74"/>
    <p:sldId id="371" r:id="rId75"/>
    <p:sldId id="375" r:id="rId7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/SLk31t4HKNCVwjEdzjxQ==" hashData="Dw4oXB/+Ql/iPefz44VT8kWwx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EDAC3C-4727-438B-9A28-CAB98C459122}" type="datetimeFigureOut">
              <a:rPr lang="fr-FR"/>
              <a:pPr>
                <a:defRPr/>
              </a:pPr>
              <a:t>05.06.16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8E3855C-D43B-492A-BEE6-EC7FFCD0614D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42017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A7D206-07C5-4F1D-B511-AA7C6D2FC4D1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D0D563-8E58-4A9C-986F-B3AF6074AD0D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FEE183-EDBE-4CB9-99F9-8F65E150FC59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DB85C-954D-4E52-A787-32B572B86E6E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A67C8E-3A40-489C-8FD0-7ECFFBF2B469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CA4072-3003-4B4E-9F33-316307BBF137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B3983E-AF90-4227-9B3E-EC94BCED926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65412A-7104-4D75-BEFA-9EF8F0B6517E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61CF31-7FAA-40F2-89CD-F3D686297A2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6BED47-67BF-455F-8216-B8637259415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BBE070-7CCC-4224-8C17-64BDD9C0851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822539-A89B-43BF-AA10-26EEEC7E9907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9FF61A-E8DB-4C89-9A55-242845F2E0A3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DE835C-6BEE-497B-87DC-8075D3C00043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DC4288-0EE8-4C54-A1A7-51AB6F90AACF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FC1961-081A-4E0F-A8E5-6F4657A6F13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116A2A-1C02-4971-80B8-577D1C6D8E71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D8D93F-8294-44B4-BFE8-9A5CA60ACBC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9E20D0-3D08-43F7-8613-3FB7BCE1E46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563EAC-8B89-4B30-95F0-7BB9DB5C2621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7A4B5B-CF64-4F18-967F-C7CA8965072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3A3608-A8EF-453B-8D74-9955A486187E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2D00EE-8A73-441B-85D2-5F3016665EB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8F728A-0CB2-409C-817D-7CF4FC7859F8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D6E8B-0E92-4158-B994-5DD2183383CC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77BDF7-DDD5-4517-A7DD-751128939AD8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A4BF34-3C5D-410E-8309-F4424FA3F38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C9064D-A700-4BAE-A256-B3327751530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AAF1AF-D514-4E26-AD6E-9783029E3E35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96D060-046F-41FF-BC75-1BE6EA82118F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9B091B-DCE1-4472-BADC-850BCED04F1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A8169F-67D7-4B75-86F9-EBF16080E1E3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7E55D3-3472-45FA-A8DC-9E67124635A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870738-2B4D-45C9-A239-23E0A0CE183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C78CA1-4105-47F0-B60B-25DF2A701EEA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F7541D-BEA3-4C3A-91E3-A043D90C882D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AA39E5-55A2-4F0E-B145-273EC0756F17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E05A8F-1E74-415E-AB63-35AB0807130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42FAF4-FE2B-4B6F-8246-C97A0C19EEBE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7551B1-7FF4-4380-8FCF-C8A8267BD199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9FC013-380D-441B-A91E-E4E76490AF4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C12531-402D-4CB6-8D37-20A7041A257F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C7CBC4-51C5-4E47-9552-DEF5CC1F5768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FF33CE-6392-4835-8F87-6BD5DFBF62FC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D1A2A3-34C0-4895-8BDD-101D744F407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F2B6CC-389E-4A8E-9866-EAE65E18008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7CB325-BC8E-43A6-84FC-635D3DAC7F8D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103012-8E5D-4623-83BB-9A34652C375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59BEAA-269C-4B7A-8BFF-7EDCDB208578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BCA41B-9B09-4CA4-B6BC-C418DBAAF90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5CFAAE-E81D-4A7B-8A57-F4D24F2743A1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8076F5-4882-4205-9AEB-8CDAA352233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D1A696-2095-4C12-B3A9-87A225E0FB7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42B5E4-41A2-40D3-9743-98A9A1C66650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59BC32-C232-439E-B458-CE360840EFD5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95C17D-00BD-4823-B9BA-F696859FEC82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B0A281-B592-4632-9622-4D93E56DB78A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49BC1C-99ED-463B-8275-62A24925365E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077F0D-C21C-4754-B3D3-44C428614D8F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9B5A74-2085-449C-8A12-A260366D46C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E024F5-FA18-4D21-B931-1C48094149C8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0542BE-641D-4641-A920-3218E387A71A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E72030-5D2A-4803-8FD8-2F64572D281A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4CA49A-FD92-41E9-9EED-8D194F2DB59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D99FD1-EA84-4BB3-8FCE-78AAE8BD4629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CA910D-C22F-4EA7-A586-DA02AF9DBD56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66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534D8A-B0DD-4BD5-AFD4-DCE42129C1AA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67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48ABF3-8573-479C-96C1-0DC281C3C3E3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68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A461A1-D3C4-4633-8D3F-F51CC20D6C1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69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7151F7-2810-4547-97BB-F40F6171E454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70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CE48DB-EF68-4377-B6FF-6C8D0450B12B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AA40C9-6E18-45B8-89A5-5C25460030FD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4D2F3E-76B0-42AB-BB6F-55E209E95DF9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73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B4C577-613E-4CD0-8702-92B68FF89071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74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5C8C0C-2506-4368-8046-3BE199C97F82}" type="slidenum">
              <a:rPr lang="fr-FR" altLang="fr-F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75</a:t>
            </a:fld>
            <a:endParaRPr lang="fr-FR" altLang="fr-FR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C18EA-B298-4F9E-8AF8-8F24D9B999A6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FAD0A-0F08-4EEE-8E00-DCC637F8CED7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12345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6F611-78A6-4C89-99C5-AE04BBCCC817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BDD06-57BB-44B6-A068-A07631760D13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782332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ED164-5468-4371-8512-6449E5972F29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06065-1921-4E6B-B729-C4ADFAEE04F0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461917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40DF2-53D3-4B34-A022-A4DFDFC5CD3B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95451-1AD5-4370-9EF8-99739C34BC6A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418789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80A1B-6023-4E16-BA45-B414853C37EF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950B-B307-4994-A7B4-9AA76843455A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686317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22936-9985-4A69-8B19-9B79D6B9C1A3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4A876-1CCA-4A36-A0F8-0C89A3F4BFF4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054940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01AEF-E29F-426E-9C97-E148B4458FB5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C55B9-A052-484C-AFF6-672EBB278DB4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413929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3988F-6C7C-4C8A-A329-3DEA10DC11A9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9F84D-82B3-4962-A012-B42E670791C4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039636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dirty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02844-FD29-4FFD-826E-67FF635442FF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F88F1-0A7E-4508-A2D1-A8E0FBE079E9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37456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57364-8537-4C9D-AC20-D12F21F6298D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FC8B5-1716-47A7-872B-8375118D6AC6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73821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3053F-D74A-4E1D-B203-8FBA9AED447D}" type="datetimeFigureOut">
              <a:rPr lang="en-US"/>
              <a:pPr>
                <a:defRPr/>
              </a:pPr>
              <a:t>6/5/2016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7ED76-44AC-4C2E-BED7-F3E3A87C1445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767729"/>
      </p:ext>
    </p:extLst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162AE-E9CF-4BF6-BF6C-17264C482C53}" type="datetimeFigureOut">
              <a:rPr lang="en-US"/>
              <a:pPr>
                <a:defRPr/>
              </a:pPr>
              <a:t>6/5/2016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FB69DF-033B-47A4-BBD0-9AA5BD6DCE36}" type="slidenum">
              <a:rPr lang="en-US"/>
              <a:pPr>
                <a:defRPr/>
              </a:pPr>
              <a:t>‹N°›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transition spd="slow" advTm="5000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mailto:j.hache@orange.fr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mailto:j.hache@orange.fr" TargetMode="External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851648" cy="1036712"/>
          </a:xfrm>
          <a:extLst/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7200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France profonde   </a:t>
            </a:r>
            <a:endParaRPr lang="fr-FR" sz="7200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31032" y="1916832"/>
            <a:ext cx="8712968" cy="4104456"/>
          </a:xfrm>
          <a:extLst/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Une France méconnue, des joyaux du patrimoine ignoré,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la France des provinciaux, la France des régions.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la France des départements.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Loin des grandes agglomérations et des autoroutes,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loin des pouvoirs, loin des élites et des énarques,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loin des politiques.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Une France rurale, artisanale, ouvrière, industrielle,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la France de nos vacances, une France gastronomique,</a:t>
            </a:r>
            <a:endParaRPr lang="fr-FR" sz="2400" b="1" dirty="0">
              <a:ln w="50800"/>
              <a:solidFill>
                <a:srgbClr val="FFFF00"/>
              </a:solidFill>
              <a:latin typeface="+mj-lt"/>
            </a:endParaRP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r-FR" sz="2400" b="1" dirty="0" smtClean="0">
                <a:ln w="50800"/>
                <a:solidFill>
                  <a:srgbClr val="FFFF00"/>
                </a:solidFill>
                <a:latin typeface="+mj-lt"/>
              </a:rPr>
              <a:t>la France de nos racines.</a:t>
            </a:r>
            <a:endParaRPr lang="fr-FR" sz="2400" b="1" dirty="0">
              <a:ln w="50800"/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4" name="Image 3" descr="C:\Users\J.H\Downloads\image002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949950"/>
            <a:ext cx="644525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ZoneTexte 4"/>
          <p:cNvSpPr txBox="1">
            <a:spLocks noChangeArrowheads="1"/>
          </p:cNvSpPr>
          <p:nvPr/>
        </p:nvSpPr>
        <p:spPr bwMode="auto">
          <a:xfrm>
            <a:off x="158750" y="5934075"/>
            <a:ext cx="1931988" cy="9239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/>
              <a:t>   </a:t>
            </a:r>
            <a:r>
              <a:rPr lang="fr-FR" altLang="fr-FR" sz="1800" dirty="0">
                <a:latin typeface="+mj-lt"/>
              </a:rPr>
              <a:t>Automatique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>
                <a:latin typeface="+mj-lt"/>
              </a:rPr>
              <a:t>après la 1</a:t>
            </a:r>
            <a:r>
              <a:rPr lang="fr-FR" altLang="fr-FR" sz="1800" baseline="30000" dirty="0">
                <a:latin typeface="+mj-lt"/>
              </a:rPr>
              <a:t>ère</a:t>
            </a:r>
            <a:r>
              <a:rPr lang="fr-FR" altLang="fr-FR" sz="1800" dirty="0">
                <a:latin typeface="+mj-lt"/>
              </a:rPr>
              <a:t> diapo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>
                <a:latin typeface="+mj-lt"/>
              </a:rPr>
              <a:t>Durée 9 minutes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012248" y="5564743"/>
            <a:ext cx="11078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Création:</a:t>
            </a:r>
          </a:p>
        </p:txBody>
      </p:sp>
    </p:spTree>
  </p:cSld>
  <p:clrMapOvr>
    <a:masterClrMapping/>
  </p:clrMapOvr>
  <p:transition spd="slow">
    <p:fade/>
    <p:sndAc>
      <p:stSnd loop="1">
        <p:snd r:embed="rId3" name="Les amours lointaines R.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277054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Agen 47 Lot et Garonne.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musée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des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Beaux Arts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et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fête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de la musique.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52"/>
            <a:ext cx="9142597" cy="68590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0817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Amiens 80 Somme. Vue du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ciel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d’Amiens et la Somme, l’A.S.I.E.E.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9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Ancenis 44 Loire Atlantique. Entrée du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 breton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331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Annecy 74 Haute Savoie.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palais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de l’Isle et le Triou.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6279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Arcachon 33 Gironde. La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côte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Atlantique et les dunes du Pilat.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96" y="15468"/>
            <a:ext cx="9175496" cy="684253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35772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Auch 32 Gers.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L’escalier monumental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refait à neuf.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Autun 71 Saône et Loire. Les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remparts gallo-romains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Auxerre 89 Yonne. Centre-ville, la tour de l’horloge.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" y="5428"/>
            <a:ext cx="9141776" cy="685257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263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Avranches 50 Manche. Place Patton. Général Patton le libérateur de la ville.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  <a:cs typeface="+mn-cs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694" y="6315879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Bergerac 24 Dordogne. La ville au bord de la Dordogne.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Briançon 05 Hautes Alpes. Fortifications de Vauban.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Cahors 46 Lot . Le Pont Valentré sur le Lot.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039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Cahors 46 Lot 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pont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Valentré sur le Lot.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54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9512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Carpentras 84 Vaucluse. Vue du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centre-ville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au fond les dentelles de Montmirail.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Castres 81 Tarn. Les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maison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sur l’Agoût.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7"/>
          <p:cNvSpPr txBox="1"/>
          <p:nvPr/>
        </p:nvSpPr>
        <p:spPr>
          <a:xfrm>
            <a:off x="251520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Chalon sur Saône 71 Saône et Loire. Cathédrale et place du marché.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74"/>
            <a:ext cx="9144000" cy="686867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 Chinon 58 Nièvre. La tour du moulin.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 Thierry 02 Aisne. Château et remparts.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6" y="3747"/>
            <a:ext cx="9147796" cy="685425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49622" y="6369327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Châtellerault 86 Vienne. Centre-ville et la Vienne.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Cognac 16 Charente. Porte Saint Jacques et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François I</a:t>
            </a:r>
            <a:r>
              <a:rPr lang="fr-FR" b="1" baseline="30000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er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00"/>
            <a:ext cx="9144000" cy="68782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Dax 40 Landes.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vieux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pont sur l’Adour de nuit.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217" y="0"/>
            <a:ext cx="5719565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6093296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Dinan 22 Côte d’Armor. Le port de Dinan, les rives de la Rance.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691680" cy="155679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452320" y="0"/>
            <a:ext cx="1691680" cy="155679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97"/>
            <a:ext cx="9141205" cy="686009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0121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Douai 59 Nord.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pont-levis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sur la Scarpe.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68863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Florac 48 Lozère. Château, église et centre-ville.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5486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1912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Foix 09 Ariège.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et le jardin public.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" y="0"/>
            <a:ext cx="9144000" cy="6858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54939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Forcalquier 04 Alpes de Haute Provence. La ville avec au fond le Lubéron.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Fougère 35 Ile et Vilaine. Porte Notre Dame à l’ouest de la ville.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66"/>
            <a:ext cx="9144000" cy="684403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Istres 13 Bouches du Rhône. Vue depuis le centre, l’étang de l’olivier et son jet d’eau.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41"/>
            <a:ext cx="9144000" cy="684205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06361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La Rochelle 17 Charente Maritime. Les deux tours de l’entrée du vieux port.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" y="-3860"/>
            <a:ext cx="9149145" cy="686185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26882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Laval 53 Mayenne.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vieux château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et la Mayenne.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" y="3582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7943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Le Puy en Velay 43 Haute Loire. Panorama de la ville.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Les Sables d’</a:t>
            </a:r>
            <a:r>
              <a:rPr lang="fr-FR" b="1" dirty="0" err="1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Olonnes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 85 Vendée. Le port, la plage, la ville.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  <a:cs typeface="+mn-cs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Lisieux 14 Calvados. Château de Saint Germain Livet.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  <a:cs typeface="+mn-cs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75894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Lons le saunier 39 Jura.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Centre-ville place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de la liberté.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8" y="0"/>
            <a:ext cx="9136062" cy="6858000"/>
          </a:xfr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Lorient 56 Morbihan. La rade,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base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navale.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Millau 12 Aveyron. Panorama de la ville.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40"/>
            <a:ext cx="9144000" cy="684076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Mont-de-Marsan 40 Landes. Minoterie et confluent de la Douze et du Midou.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Montargis 45 Loiret. Hôtel des Ormeaux et canal de Briare.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437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Morlaix 29 Finistère. Place Allende et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viaduc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de Morlaix.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68"/>
            <a:ext cx="9136232" cy="683593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793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Moulin 03 Allier. Vue aérienne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pont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Régemorte.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2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351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Nogent sur Seine 10 Aube.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moulin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barrant la Seine.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Nantes 44 Loire Atlantique. Les quais de la Loire et le voilier Marité.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Niort 79 Deux-Sèvres. Centre-Ville et la Sèvre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niortaise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9441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9512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Oloron Sainte Marie 64 Pyrénées Atlantique. Maisons à encorbellement sur le gave d’Aspe.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147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93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Parthenay 79 Deux Sèvres. La citadelle et le pont Saint Paul.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52"/>
            <a:ext cx="9142680" cy="68626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95536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Pontivy 56 Morbihan. Le Blavet canalisé.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17951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Provins 77 Seine et Marne. Remparts de la Ville.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48245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564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Quimper 29 Finistère. Le centre-ville depuis l’Odet.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Redon 35 Ile et Vilaine. La Vilaine traverse la ville.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52"/>
            <a:ext cx="9144000" cy="689125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6165304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Ribeauvillé 68 Haut Rhin. La </a:t>
            </a:r>
            <a:r>
              <a:rPr lang="fr-FR" b="1" dirty="0" err="1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grand’rue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 </a:t>
            </a:r>
            <a:r>
              <a:rPr lang="fr-FR" b="1" dirty="0" err="1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centre-Ville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Saint-Dizier 52 Haute Marne. Vestiges des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remparts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3107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107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Sens 89 Yonne. Remparts de la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poterne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68" y="0"/>
            <a:ext cx="9171168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24352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 Nazaire  44 Loire Atlantique. Le pont de Mindin et la zone portuaire.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560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 Claude 39 Jura. Pont de pierres à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Saint-Claude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  <a:cs typeface="+mn-cs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Saintes 17 Charentes Maritimes. Bateaux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mouches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sur la Charente.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 Jean d’angely 17 Charente Maritime. Maisons à colombages.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46"/>
            <a:ext cx="9144000" cy="688934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634997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 Jean de Maurienne 73 Savoie. La vallée de la Maurienne.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88"/>
            <a:ext cx="9144000" cy="686058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67357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Sarlat 24 Dordogne. La vieille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ville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,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marché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Saverne 67 Bas Rhin. La </a:t>
            </a:r>
            <a:r>
              <a:rPr lang="fr-FR" b="1" dirty="0" err="1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grand’rue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piétonnière.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758"/>
            <a:ext cx="9144001" cy="684324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Sedan 08 Ardennes. Vue du centre depuis 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château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94"/>
            <a:ext cx="9144000" cy="684560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Segré 49 Maine et Loire. Le vieux pont à Segré.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11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Sélestat 67 Bas Rhin. Centre-Ville, le pont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fleuri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sur l’ill.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5614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Soisson 02 Aisne. L’Abbaye de Saint Jean des vignes.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Saint Malo 35 Ile et Vilaine. La ville, les remparts, le port.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19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Thann 68 Haut Rhin. Centre-Ville.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79512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Thiers 63 Puy de Dôme.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</a:rPr>
              <a:t>Le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coin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</a:rPr>
              <a:t>des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hasards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</a:rPr>
              <a:t>dans les vieux quartiers.</a:t>
            </a:r>
            <a:endParaRPr lang="fr-FR" b="1" dirty="0">
              <a:solidFill>
                <a:srgbClr val="002060"/>
              </a:solidFill>
              <a:latin typeface="Arial Narrow" panose="020B0606020202030204" pitchFamily="34" charset="0"/>
              <a:cs typeface="+mn-cs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15107"/>
            <a:ext cx="4734950" cy="63093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2195736" cy="155679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876256" y="0"/>
            <a:ext cx="2267744" cy="155679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8" y="0"/>
            <a:ext cx="9142412" cy="6858000"/>
          </a:xfr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Thonon les Bains 74 Haute Savoie. Le port, la ville basse et le Lac Léman.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" y="-11400"/>
            <a:ext cx="9144000" cy="68694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5237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Troyes 10 Aube.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Centre-ville maisons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à pans.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147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87309" y="6371283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Tulle 19 Corrèze. Centre-ville et pont de l’Escurol.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Vannes 56 Morbihan. Jardin des remparts.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8895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Verdun 55 Meuse. Porte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chaussée 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et la Meuse.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Vichy 03 Allier. Rue </a:t>
            </a:r>
            <a:r>
              <a:rPr lang="fr-FR" b="1" dirty="0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piétonnière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, </a:t>
            </a:r>
            <a:r>
              <a:rPr lang="fr-FR" b="1" dirty="0" err="1" smtClean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centre-Ville</a:t>
            </a: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6381328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Vierzon 18 Cher. Vue du ciel.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1982" y="6237312"/>
            <a:ext cx="8640960" cy="369332"/>
          </a:xfrm>
          <a:prstGeom prst="rect">
            <a:avLst/>
          </a:prstGeom>
          <a:gradFill>
            <a:gsLst>
              <a:gs pos="0">
                <a:srgbClr val="8488C4">
                  <a:lumMod val="0"/>
                  <a:lumOff val="100000"/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28575"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002060"/>
                </a:solidFill>
                <a:latin typeface="Arial Narrow" panose="020B0606020202030204" pitchFamily="34" charset="0"/>
                <a:cs typeface="+mn-cs"/>
              </a:rPr>
              <a:t>Vitry le François 51 Marne. Canal de la Marne à la Saône.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:\Users\J.H\Downloads\image00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949950"/>
            <a:ext cx="644525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extLst/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FR" altLang="fr-FR" sz="6000" dirty="0">
                <a:solidFill>
                  <a:srgbClr val="0070C0"/>
                </a:solidFill>
              </a:rPr>
              <a:t/>
            </a:r>
            <a:br>
              <a:rPr lang="fr-FR" altLang="fr-FR" sz="6000" dirty="0">
                <a:solidFill>
                  <a:srgbClr val="0070C0"/>
                </a:solidFill>
              </a:rPr>
            </a:br>
            <a:r>
              <a:rPr lang="fr-FR" altLang="fr-FR" sz="6000" dirty="0">
                <a:solidFill>
                  <a:srgbClr val="0070C0"/>
                </a:solidFill>
              </a:rPr>
              <a:t/>
            </a:r>
            <a:br>
              <a:rPr lang="fr-FR" altLang="fr-FR" sz="6000" dirty="0">
                <a:solidFill>
                  <a:srgbClr val="0070C0"/>
                </a:solidFill>
              </a:rPr>
            </a:br>
            <a:endParaRPr lang="fr-FR" dirty="0"/>
          </a:p>
        </p:txBody>
      </p:sp>
      <p:sp>
        <p:nvSpPr>
          <p:cNvPr id="89092" name="Sous-titre 5"/>
          <p:cNvSpPr>
            <a:spLocks noGrp="1"/>
          </p:cNvSpPr>
          <p:nvPr>
            <p:ph type="subTitle" idx="1"/>
          </p:nvPr>
        </p:nvSpPr>
        <p:spPr>
          <a:xfrm>
            <a:off x="611188" y="1844675"/>
            <a:ext cx="7854950" cy="3384550"/>
          </a:xfrm>
          <a:extLst/>
        </p:spPr>
        <p:txBody>
          <a:bodyPr/>
          <a:lstStyle/>
          <a:p>
            <a:pPr marR="0" algn="ctr" eaLnBrk="1" hangingPunct="1">
              <a:defRPr/>
            </a:pPr>
            <a:r>
              <a:rPr lang="fr-FR" altLang="fr-FR" sz="3600" b="1" dirty="0" smtClean="0">
                <a:solidFill>
                  <a:srgbClr val="B5EDFD"/>
                </a:solidFill>
              </a:rPr>
              <a:t>Que de richesses méconnues !</a:t>
            </a:r>
          </a:p>
          <a:p>
            <a:pPr marR="0" algn="ctr" eaLnBrk="1" hangingPunct="1">
              <a:defRPr/>
            </a:pPr>
            <a:r>
              <a:rPr lang="fr-FR" altLang="fr-FR" sz="3600" b="1" dirty="0" smtClean="0">
                <a:solidFill>
                  <a:srgbClr val="B5EDFD"/>
                </a:solidFill>
              </a:rPr>
              <a:t>Après ce long périple</a:t>
            </a:r>
          </a:p>
          <a:p>
            <a:pPr marR="0" algn="ctr" eaLnBrk="1" hangingPunct="1">
              <a:defRPr/>
            </a:pPr>
            <a:r>
              <a:rPr lang="fr-FR" altLang="fr-FR" sz="3600" b="1" dirty="0" smtClean="0">
                <a:solidFill>
                  <a:srgbClr val="B5EDFD"/>
                </a:solidFill>
              </a:rPr>
              <a:t>je vous souhaite</a:t>
            </a:r>
          </a:p>
          <a:p>
            <a:pPr marR="0" algn="ctr" eaLnBrk="1" hangingPunct="1">
              <a:defRPr/>
            </a:pPr>
            <a:r>
              <a:rPr lang="fr-FR" altLang="fr-FR" sz="3600" b="1" dirty="0" smtClean="0">
                <a:solidFill>
                  <a:srgbClr val="B5EDFD"/>
                </a:solidFill>
              </a:rPr>
              <a:t>un repos bien mérité.</a:t>
            </a:r>
          </a:p>
          <a:p>
            <a:pPr marR="0" algn="ctr" eaLnBrk="1" hangingPunct="1">
              <a:defRPr/>
            </a:pPr>
            <a:r>
              <a:rPr lang="fr-FR" altLang="fr-FR" sz="3600" b="1" dirty="0" smtClean="0">
                <a:solidFill>
                  <a:srgbClr val="B5EDFD"/>
                </a:solidFill>
              </a:rPr>
              <a:t>Bonne journée, à bientôt !</a:t>
            </a:r>
          </a:p>
          <a:p>
            <a:pPr>
              <a:spcAft>
                <a:spcPts val="0"/>
              </a:spcAft>
              <a:defRPr/>
            </a:pPr>
            <a:endParaRPr lang="fr-FR" sz="2800" dirty="0"/>
          </a:p>
          <a:p>
            <a:pPr>
              <a:spcAft>
                <a:spcPts val="0"/>
              </a:spcAft>
              <a:defRPr/>
            </a:pPr>
            <a:r>
              <a:rPr lang="fr-FR" sz="28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FFF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alibri"/>
              </a:rPr>
              <a:t>      </a:t>
            </a:r>
            <a:endParaRPr lang="fr-FR" sz="4000" dirty="0">
              <a:latin typeface="Times New Roman"/>
              <a:ea typeface="Times New Roman"/>
            </a:endParaRPr>
          </a:p>
          <a:p>
            <a:pPr marR="0" algn="ctr">
              <a:defRPr/>
            </a:pPr>
            <a:endParaRPr lang="fr-FR" altLang="fr-FR" dirty="0" smtClean="0"/>
          </a:p>
        </p:txBody>
      </p:sp>
      <p:sp>
        <p:nvSpPr>
          <p:cNvPr id="7" name="Rectangle 6"/>
          <p:cNvSpPr/>
          <p:nvPr/>
        </p:nvSpPr>
        <p:spPr>
          <a:xfrm>
            <a:off x="3563889" y="548680"/>
            <a:ext cx="1656184" cy="101566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FIN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963277" y="6126145"/>
            <a:ext cx="92365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* * *</a:t>
            </a:r>
          </a:p>
        </p:txBody>
      </p:sp>
      <p:sp>
        <p:nvSpPr>
          <p:cNvPr id="89095" name="ZoneTexte 1"/>
          <p:cNvSpPr txBox="1">
            <a:spLocks noChangeArrowheads="1"/>
          </p:cNvSpPr>
          <p:nvPr/>
        </p:nvSpPr>
        <p:spPr bwMode="auto">
          <a:xfrm>
            <a:off x="100013" y="5808663"/>
            <a:ext cx="327916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 smtClean="0">
                <a:latin typeface="Calibri" pitchFamily="34" charset="0"/>
              </a:rPr>
              <a:t>             Images </a:t>
            </a:r>
            <a:r>
              <a:rPr lang="fr-FR" altLang="fr-FR" sz="1800" dirty="0">
                <a:latin typeface="Calibri" pitchFamily="34" charset="0"/>
              </a:rPr>
              <a:t>du Net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>
                <a:latin typeface="Calibri" pitchFamily="34" charset="0"/>
              </a:rPr>
              <a:t>Musique : Les </a:t>
            </a:r>
            <a:r>
              <a:rPr lang="fr-FR" altLang="fr-FR" sz="1800" dirty="0" smtClean="0">
                <a:latin typeface="Calibri" pitchFamily="34" charset="0"/>
              </a:rPr>
              <a:t>amours </a:t>
            </a:r>
            <a:r>
              <a:rPr lang="fr-FR" altLang="fr-FR" sz="1800" dirty="0">
                <a:latin typeface="Calibri" pitchFamily="34" charset="0"/>
              </a:rPr>
              <a:t>lointaines.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fr-FR" sz="1800" dirty="0" smtClean="0">
                <a:latin typeface="Calibri" pitchFamily="34" charset="0"/>
              </a:rPr>
              <a:t>              Richard </a:t>
            </a:r>
            <a:r>
              <a:rPr lang="fr-FR" altLang="fr-FR" sz="1800" dirty="0">
                <a:latin typeface="Calibri" pitchFamily="34" charset="0"/>
              </a:rPr>
              <a:t>Abel.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ébit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Débit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</TotalTime>
  <Words>1071</Words>
  <Application>Microsoft Office PowerPoint</Application>
  <PresentationFormat>Affichage à l'écran (4:3)</PresentationFormat>
  <Paragraphs>176</Paragraphs>
  <Slides>75</Slides>
  <Notes>75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75</vt:i4>
      </vt:variant>
    </vt:vector>
  </HeadingPairs>
  <TitlesOfParts>
    <vt:vector size="76" baseType="lpstr">
      <vt:lpstr>Débit</vt:lpstr>
      <vt:lpstr>La France profonde 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 </vt:lpstr>
    </vt:vector>
  </TitlesOfParts>
  <Company>SOL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xx</dc:creator>
  <cp:lastModifiedBy> ..</cp:lastModifiedBy>
  <cp:revision>133</cp:revision>
  <dcterms:created xsi:type="dcterms:W3CDTF">2015-10-21T09:46:19Z</dcterms:created>
  <dcterms:modified xsi:type="dcterms:W3CDTF">2016-06-05T11:54:38Z</dcterms:modified>
</cp:coreProperties>
</file>