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9" r:id="rId2"/>
    <p:sldId id="267" r:id="rId3"/>
    <p:sldId id="275" r:id="rId4"/>
    <p:sldId id="276" r:id="rId5"/>
    <p:sldId id="278" r:id="rId6"/>
    <p:sldId id="280" r:id="rId7"/>
    <p:sldId id="263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+5VkjUtLv/IXjhEZ9gWKg==" hashData="m0rkqX+H7HWli8XmVdOVdvksU/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266B0-8321-4887-A3C0-392E0D57DD36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4C73E-2CA7-4337-9600-9B3263B6F3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32489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4C73E-2CA7-4337-9600-9B3263B6F351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1137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4C73E-2CA7-4337-9600-9B3263B6F351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5285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6812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0647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0281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3753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43393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3286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7332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9305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214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99030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366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219E7-D475-4335-AC79-302376A6B379}" type="datetimeFigureOut">
              <a:rPr lang="fr-FR" smtClean="0"/>
              <a:t>22/07/2016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2E52-AF43-4AAA-869F-BF839C1057A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45146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jpe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Je t'aimerai toujours   Pan flute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" name="Picture 2" descr="C:\Users\Personnel\Desktop\image00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53254" y="2967335"/>
            <a:ext cx="723749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000" b="1" i="1" cap="none" spc="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JE CONTINUERAI</a:t>
            </a:r>
            <a:endParaRPr lang="fr-FR" sz="8000" b="1" i="1" cap="none" spc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148064" y="652534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chrys@ck</a:t>
            </a:r>
            <a:endParaRPr lang="fr-FR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7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Résultat d’images pour PHOTOS ORIGINALES EAU UNIV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04664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Comme l'eau est la source de vie essentielle à l'univers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Comme se nourrir est un bien précieux pour notre existence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Comme la pureté de l'air est vitale pour l'environnement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J'ai besoin de déverser sur autrui mon amour </a:t>
            </a:r>
            <a:r>
              <a:rPr lang="fr-FR" b="1" i="1" dirty="0" smtClean="0">
                <a:solidFill>
                  <a:schemeClr val="bg1"/>
                </a:solidFill>
              </a:rPr>
              <a:t>tendresse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Je continuerai</a:t>
            </a:r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03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Je t'aimerai toujours   Pan flute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5362" name="Picture 2" descr="Résultat d’images pour gifs anime marcher sur un fi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6048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C'est mon âme source de mon cœur débordant d'amour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ce bien précieux, ma seule richesse que je chérie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C'est la pureté de ma sincérité par mes mots caresses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 tendresse est fondamentale à ma régénérescence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Alors je continuerai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047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Résultat d’images pour gif anime femme au bord d une falais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12664" y="242322"/>
            <a:ext cx="64087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Même si parfois elle m'a nuit, dans la méprise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D'une relation entre un homme et une femme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Même si, esprits détournés, m'ont jugée légère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Cela fait partie des risques </a:t>
            </a:r>
            <a:r>
              <a:rPr lang="fr-FR" b="1" i="1" dirty="0" smtClean="0">
                <a:solidFill>
                  <a:schemeClr val="bg1"/>
                </a:solidFill>
              </a:rPr>
              <a:t>en </a:t>
            </a:r>
            <a:r>
              <a:rPr lang="fr-FR" b="1" i="1" dirty="0">
                <a:solidFill>
                  <a:schemeClr val="bg1"/>
                </a:solidFill>
              </a:rPr>
              <a:t>la passion d’aimer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Mais je continuerai</a:t>
            </a:r>
          </a:p>
          <a:p>
            <a:r>
              <a:rPr lang="fr-FR" dirty="0"/>
              <a:t> 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7830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Résultat d’images pour gif anime masque anim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04664"/>
            <a:ext cx="66967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Pour tous les acrimonieux  qui s’en frustrent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Pour ceux qui la cachent derrière une carapace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Pour ceux qui aiment sans oser le dire par pudeur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peut prétendre pouvoir exister sans tendresse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Pour eux je continuerai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65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6" name="Picture 2" descr="Spir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ésultat d’images pour gif tub anime coeur spiral anim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6084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04664"/>
            <a:ext cx="727280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Je continuerai pour vous sachiez que vous m'êtes importants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Je continuerai pour embaumer vos cœurs de bienveillance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Je continuerai en espérant que cela devienne une pandémie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Je continuerai parce que c'est inné et c'est ainsi que je m'aime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Je continuerai pour </a:t>
            </a:r>
            <a:r>
              <a:rPr lang="fr-FR" sz="2800" b="1" i="1" dirty="0">
                <a:solidFill>
                  <a:schemeClr val="bg1"/>
                </a:solidFill>
              </a:rPr>
              <a:t>TOI</a:t>
            </a:r>
            <a:r>
              <a:rPr lang="fr-FR" sz="3600" b="1" i="1" dirty="0">
                <a:solidFill>
                  <a:schemeClr val="bg1"/>
                </a:solidFill>
              </a:rPr>
              <a:t> </a:t>
            </a:r>
            <a:r>
              <a:rPr lang="fr-FR" b="1" i="1" dirty="0">
                <a:solidFill>
                  <a:schemeClr val="bg1"/>
                </a:solidFill>
              </a:rPr>
              <a:t> pour </a:t>
            </a:r>
            <a:r>
              <a:rPr lang="fr-FR" sz="2800" b="1" i="1" dirty="0">
                <a:solidFill>
                  <a:schemeClr val="bg1"/>
                </a:solidFill>
              </a:rPr>
              <a:t>VOUS</a:t>
            </a:r>
            <a:r>
              <a:rPr lang="fr-FR" sz="3600" b="1" i="1" dirty="0">
                <a:solidFill>
                  <a:schemeClr val="bg1"/>
                </a:solidFill>
              </a:rPr>
              <a:t> </a:t>
            </a:r>
            <a:r>
              <a:rPr lang="fr-FR" b="1" i="1" dirty="0">
                <a:solidFill>
                  <a:schemeClr val="bg1"/>
                </a:solidFill>
              </a:rPr>
              <a:t> pour </a:t>
            </a:r>
            <a:r>
              <a:rPr lang="fr-FR" sz="2800" b="1" i="1" dirty="0" smtClean="0">
                <a:solidFill>
                  <a:schemeClr val="bg1"/>
                </a:solidFill>
              </a:rPr>
              <a:t>NOUS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Chrys@ck</a:t>
            </a:r>
            <a:endParaRPr lang="fr-FR" sz="1600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8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C:\Users\Personnel\Downloads\2ly4tb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ersonnel\Documents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>
                <a:solidFill>
                  <a:srgbClr val="FF0000"/>
                </a:solidFill>
              </a:rPr>
              <a:t>CRÉATION CHRYSANGE</a:t>
            </a:r>
            <a:br>
              <a:rPr lang="fr-FR" sz="3600" b="1" i="1" dirty="0">
                <a:solidFill>
                  <a:srgbClr val="FF0000"/>
                </a:solidFill>
              </a:rPr>
            </a:br>
            <a:endParaRPr lang="fr-FR" sz="3600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051720" y="630932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                </a:t>
            </a:r>
            <a:r>
              <a:rPr lang="fr-FR" b="1" i="1" dirty="0" smtClean="0">
                <a:solidFill>
                  <a:srgbClr val="FF0000"/>
                </a:solidFill>
              </a:rPr>
              <a:t>http</a:t>
            </a:r>
            <a:r>
              <a:rPr lang="fr-FR" b="1" i="1" dirty="0">
                <a:solidFill>
                  <a:srgbClr val="FF0000"/>
                </a:solidFill>
              </a:rPr>
              <a:t>://poetessechrys.vip-blog.com/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79512" y="350100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t’aimerai toujours à la flûte de pan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94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167</Words>
  <Application>Microsoft Office PowerPoint</Application>
  <PresentationFormat>Affichage à l'écran (4:3)</PresentationFormat>
  <Paragraphs>42</Paragraphs>
  <Slides>7</Slides>
  <Notes>2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19</cp:revision>
  <dcterms:created xsi:type="dcterms:W3CDTF">2016-07-21T06:40:41Z</dcterms:created>
  <dcterms:modified xsi:type="dcterms:W3CDTF">2016-07-22T05:40:57Z</dcterms:modified>
</cp:coreProperties>
</file>