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8" r:id="rId2"/>
    <p:sldId id="271" r:id="rId3"/>
    <p:sldId id="269" r:id="rId4"/>
    <p:sldId id="265" r:id="rId5"/>
    <p:sldId id="266" r:id="rId6"/>
    <p:sldId id="264" r:id="rId7"/>
    <p:sldId id="257" r:id="rId8"/>
    <p:sldId id="270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ObjLMYfKKt7h+0dIHs8Q==" hashData="BqYPfNvUO5MUs0D28feVsy5Vd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04B4A-3D14-4A95-81CC-588B82AC9FE4}" type="datetimeFigureOut">
              <a:rPr lang="fr-FR" smtClean="0"/>
              <a:t>19/07/2016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C4ED8E-77FF-45CD-9E43-CCC46DCEC7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519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C4ED8E-77FF-45CD-9E43-CCC46DCEC72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875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8004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4908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6837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759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8896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409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5164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7926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45455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2892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7974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3CFD8-7CD3-47E5-90C7-01108A44E8D6}" type="datetimeFigureOut">
              <a:rPr lang="fr-FR" smtClean="0"/>
              <a:t>19/07/2016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8E3E-BF24-4A9B-8744-EA1DA8A96D0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8682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 TRENET L'ame des poetes K [karaoke].wav">
            <a:hlinkClick r:id="" action="ppaction://media"/>
          </p:cNvPr>
          <p:cNvPicPr>
            <a:picLocks noGrp="1" noChangeAspect="1"/>
          </p:cNvPicPr>
          <p:nvPr>
            <p:ph idx="4294967295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3557588"/>
            <a:ext cx="609600" cy="609600"/>
          </a:xfrm>
        </p:spPr>
      </p:pic>
      <p:sp>
        <p:nvSpPr>
          <p:cNvPr id="4" name="AutoShape 2" descr="Résultat de recherche d'images pour &quot;cadre photo coeur mariage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5" name="AutoShape 4" descr="Résultat de recherche d'images pour &quot;cadre photo coeur mariage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6228184" y="5589240"/>
            <a:ext cx="2662069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7200" b="1" i="1" dirty="0">
              <a:solidFill>
                <a:srgbClr val="FF0000"/>
              </a:solidFill>
            </a:endParaRPr>
          </a:p>
          <a:p>
            <a:endParaRPr lang="fr-FR" sz="7200" b="1" i="1" dirty="0" smtClean="0">
              <a:solidFill>
                <a:srgbClr val="FF0000"/>
              </a:solidFill>
            </a:endParaRPr>
          </a:p>
          <a:p>
            <a:endParaRPr lang="fr-FR" sz="7200" b="1" i="1" dirty="0">
              <a:solidFill>
                <a:srgbClr val="FF0000"/>
              </a:solidFill>
            </a:endParaRPr>
          </a:p>
          <a:p>
            <a:endParaRPr lang="fr-FR" sz="7200" b="1" i="1" dirty="0" smtClean="0">
              <a:solidFill>
                <a:srgbClr val="FF0000"/>
              </a:solidFill>
            </a:endParaRPr>
          </a:p>
          <a:p>
            <a:endParaRPr lang="fr-FR" sz="7200" b="1" i="1" dirty="0">
              <a:solidFill>
                <a:srgbClr val="FF0000"/>
              </a:solidFill>
            </a:endParaRPr>
          </a:p>
          <a:p>
            <a:endParaRPr lang="fr-FR" sz="7200" b="1" i="1" dirty="0" smtClean="0">
              <a:solidFill>
                <a:srgbClr val="FF0000"/>
              </a:solidFill>
            </a:endParaRPr>
          </a:p>
          <a:p>
            <a:endParaRPr lang="fr-FR" sz="7200" b="1" i="1" dirty="0">
              <a:solidFill>
                <a:srgbClr val="FF0000"/>
              </a:solidFill>
            </a:endParaRPr>
          </a:p>
          <a:p>
            <a:endParaRPr lang="fr-FR" sz="7200" b="1" i="1" dirty="0" smtClean="0">
              <a:solidFill>
                <a:srgbClr val="FF0000"/>
              </a:solidFill>
            </a:endParaRPr>
          </a:p>
          <a:p>
            <a:endParaRPr lang="fr-FR" sz="7200" b="1" i="1" dirty="0">
              <a:solidFill>
                <a:srgbClr val="FF0000"/>
              </a:solidFill>
            </a:endParaRPr>
          </a:p>
          <a:p>
            <a:endParaRPr lang="fr-FR" sz="7200" dirty="0"/>
          </a:p>
        </p:txBody>
      </p:sp>
      <p:sp>
        <p:nvSpPr>
          <p:cNvPr id="16" name="ZoneTexte 15"/>
          <p:cNvSpPr txBox="1"/>
          <p:nvPr/>
        </p:nvSpPr>
        <p:spPr>
          <a:xfrm>
            <a:off x="6804248" y="6389459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accent6">
                    <a:lumMod val="75000"/>
                  </a:schemeClr>
                </a:solidFill>
              </a:rPr>
              <a:t>chrys@ck</a:t>
            </a:r>
            <a:endParaRPr lang="fr-FR" sz="1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508104" y="6389459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Cœurs 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À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ersonnel\Downloads\Capture Marcell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2981325" cy="331236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ersonnel\Downloads\Capture Claudin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803" y="1997769"/>
            <a:ext cx="3495675" cy="343852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Afficher l'image d'origin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527" cy="715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Résultat d’images pour tub anime coeur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35129"/>
            <a:ext cx="4098032" cy="260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Résultat d’images pour tub anime coeur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310" y="2828342"/>
            <a:ext cx="4098032" cy="260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6149752" y="404664"/>
            <a:ext cx="24482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>
                <a:solidFill>
                  <a:srgbClr val="FF0000"/>
                </a:solidFill>
              </a:rPr>
              <a:t>Cœurs 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499821" y="5065282"/>
            <a:ext cx="26642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>
                <a:solidFill>
                  <a:srgbClr val="FF0000"/>
                </a:solidFill>
              </a:rPr>
              <a:t>Cœurs 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3944294" y="3023433"/>
            <a:ext cx="4396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b="1" i="1" dirty="0" smtClean="0">
                <a:solidFill>
                  <a:srgbClr val="FF0000"/>
                </a:solidFill>
              </a:rPr>
              <a:t>À</a:t>
            </a:r>
            <a:endParaRPr lang="fr-FR" sz="6600" b="1" i="1" dirty="0">
              <a:solidFill>
                <a:srgbClr val="FF0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7559218" y="6527958"/>
            <a:ext cx="14772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err="1" smtClean="0">
                <a:solidFill>
                  <a:srgbClr val="FF0000"/>
                </a:solidFill>
              </a:rPr>
              <a:t>chrys@ck</a:t>
            </a:r>
            <a:endParaRPr lang="fr-FR" sz="1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92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oieoieoverlay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336704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1" name="Picture 11" descr="http://fichiers.ma-planete.com/maaplanete/file/pic/poeme/30843_GILLES_BARBOTTE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397" y="2492896"/>
            <a:ext cx="238125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7" name="Picture 17" descr="Résultat d’images pour gif contour cadre avec des etoil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569599"/>
            <a:ext cx="10009112" cy="7887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9" name="Picture 19" descr="Résultat d’images pour gif contour cadre avec des etoil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733256"/>
            <a:ext cx="1512168" cy="82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62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Résultat d’images pour GIFS ANIME AUTOMN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908720"/>
            <a:ext cx="518457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Automne de la vie</a:t>
            </a:r>
          </a:p>
          <a:p>
            <a:endParaRPr lang="fr" b="1" i="1" dirty="0"/>
          </a:p>
          <a:p>
            <a:r>
              <a:rPr lang="fr" b="1" i="1" dirty="0" smtClean="0"/>
              <a:t>--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Automne de l'année, automne de la vie</a:t>
            </a:r>
            <a:r>
              <a:rPr lang="fr-FR" sz="1600" b="1" i="1" dirty="0" smtClean="0">
                <a:solidFill>
                  <a:schemeClr val="bg1"/>
                </a:solidFill>
              </a:rPr>
              <a:t>,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Où la rose s'effeuille, où le </a:t>
            </a:r>
            <a:r>
              <a:rPr lang="fr-FR" sz="1600" b="1" i="1" dirty="0" smtClean="0">
                <a:solidFill>
                  <a:schemeClr val="bg1"/>
                </a:solidFill>
              </a:rPr>
              <a:t>cœur </a:t>
            </a:r>
            <a:r>
              <a:rPr lang="fr-FR" sz="1600" b="1" i="1" dirty="0">
                <a:solidFill>
                  <a:schemeClr val="bg1"/>
                </a:solidFill>
              </a:rPr>
              <a:t>se replie</a:t>
            </a:r>
            <a:r>
              <a:rPr lang="fr-FR" sz="1600" b="1" i="1" dirty="0" smtClean="0">
                <a:solidFill>
                  <a:schemeClr val="bg1"/>
                </a:solidFill>
              </a:rPr>
              <a:t>.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Où l'on apprend aussi tous le jours à partir</a:t>
            </a:r>
            <a:r>
              <a:rPr lang="fr-FR" sz="1600" b="1" i="1" dirty="0" smtClean="0">
                <a:solidFill>
                  <a:schemeClr val="bg1"/>
                </a:solidFill>
              </a:rPr>
              <a:t>.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Que de tristesse pour la feuille qui tombe,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Et qui, devant la tombe</a:t>
            </a:r>
            <a:r>
              <a:rPr lang="fr-FR" sz="1600" b="1" i="1" dirty="0" smtClean="0">
                <a:solidFill>
                  <a:schemeClr val="bg1"/>
                </a:solidFill>
              </a:rPr>
              <a:t>,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Nous arrache un </a:t>
            </a:r>
            <a:r>
              <a:rPr lang="fr-FR" sz="1600" b="1" i="1" dirty="0" smtClean="0">
                <a:solidFill>
                  <a:schemeClr val="bg1"/>
                </a:solidFill>
              </a:rPr>
              <a:t>soupir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De crainte ou bien de peur</a:t>
            </a:r>
            <a:r>
              <a:rPr lang="fr-FR" sz="1600" b="1" i="1" dirty="0" smtClean="0">
                <a:solidFill>
                  <a:schemeClr val="bg1"/>
                </a:solidFill>
              </a:rPr>
              <a:t>.</a:t>
            </a:r>
            <a:endParaRPr lang="fr" sz="1600" b="1" i="1" dirty="0">
              <a:solidFill>
                <a:schemeClr val="bg1"/>
              </a:solidFill>
            </a:endParaRP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Pourtant, j'aime l'automne et sa mélancolie</a:t>
            </a:r>
            <a:r>
              <a:rPr lang="fr-FR" sz="1600" b="1" i="1" dirty="0" smtClean="0">
                <a:solidFill>
                  <a:schemeClr val="bg1"/>
                </a:solidFill>
              </a:rPr>
              <a:t>,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Quand dans les champs </a:t>
            </a:r>
            <a:r>
              <a:rPr lang="fr-FR" sz="1600" b="1" i="1" dirty="0" smtClean="0">
                <a:solidFill>
                  <a:schemeClr val="bg1"/>
                </a:solidFill>
              </a:rPr>
              <a:t>fauchés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Fleurissent le colchique et la mauve ancolie </a:t>
            </a:r>
            <a:r>
              <a:rPr lang="fr-FR" sz="1600" b="1" i="1" dirty="0" smtClean="0">
                <a:solidFill>
                  <a:schemeClr val="bg1"/>
                </a:solidFill>
              </a:rPr>
              <a:t>;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Que sur nos fronts penchés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Le vent léger qui </a:t>
            </a:r>
            <a:r>
              <a:rPr lang="fr-FR" sz="1600" b="1" i="1" dirty="0" smtClean="0">
                <a:solidFill>
                  <a:schemeClr val="bg1"/>
                </a:solidFill>
              </a:rPr>
              <a:t>passe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Emporte dans </a:t>
            </a:r>
            <a:r>
              <a:rPr lang="fr-FR" sz="1600" b="1" i="1" dirty="0" smtClean="0">
                <a:solidFill>
                  <a:schemeClr val="bg1"/>
                </a:solidFill>
              </a:rPr>
              <a:t>l'espace</a:t>
            </a:r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Les feuilles et les </a:t>
            </a:r>
            <a:r>
              <a:rPr lang="fr-FR" sz="1600" b="1" i="1" dirty="0" smtClean="0">
                <a:solidFill>
                  <a:schemeClr val="bg1"/>
                </a:solidFill>
              </a:rPr>
              <a:t>cœurs.</a:t>
            </a:r>
            <a:endParaRPr lang="fr-FR" sz="1600" b="1" i="1" dirty="0">
              <a:solidFill>
                <a:schemeClr val="bg1"/>
              </a:solidFill>
            </a:endParaRP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J.A.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endParaRPr lang="fr-FR" sz="16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923928" y="476672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Petit poème que j'ai publié en 2012, apostillé par Claudine. Puis en 2013, par nos deux amies. Hommage à deux mémoires qui nous resteront chères.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Des poétesses merveilleuses de talent et de sensibilité.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endParaRPr lang="fr-FR" sz="1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00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218" name="Picture 2" descr="Rose ( gif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460851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bg1"/>
                </a:solidFill>
              </a:rPr>
              <a:t>POUR </a:t>
            </a:r>
            <a:r>
              <a:rPr lang="fr-FR" sz="1600" b="1" i="1" dirty="0">
                <a:solidFill>
                  <a:schemeClr val="bg1"/>
                </a:solidFill>
              </a:rPr>
              <a:t>UN INSTANT....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Pour un instant de faiblesse,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Ce que le temps me blesse.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Pour un éloignement assassin,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Mes sentiments devenus spadassin.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Pour avoir négligé une rose,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Une vie devenue nécrose.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Pour avoir pris un autre train,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Mes reproches se font refrain.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Fuite ou déraison.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La suite te donnant raison.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L'évasion devait être belle,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Pour une destinée rebelle.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Une rose donnant naissance à une rose,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Pour une courte pose.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Senteur délicate mais identique,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Devenant folle et caustique.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Es ce folie que d'aimer ?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Ou de ne pas savoir aimer ?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J'ai gardé une rose rouge,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Et refermé mon cœur pour qu'elle ne bouge.</a:t>
            </a:r>
          </a:p>
          <a:p>
            <a:endParaRPr lang="fr" sz="1600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572000" y="4581128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bg1"/>
                </a:solidFill>
              </a:rPr>
              <a:t>Ses épines sont cicatrices.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Ses pétales sont matrices.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Ce matin, sur la pierre froide d'une vie,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J'ai déposé une rose avec amour et envie.</a:t>
            </a:r>
          </a:p>
          <a:p>
            <a:endParaRPr lang="fr" sz="1600" b="1" i="1" dirty="0" smtClean="0">
              <a:solidFill>
                <a:schemeClr val="bg1"/>
              </a:solidFill>
            </a:endParaRPr>
          </a:p>
          <a:p>
            <a:endParaRPr lang="fr" sz="1600" b="1" i="1" dirty="0" smtClean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André Parguey n° 388 du 12/04/2015</a:t>
            </a:r>
          </a:p>
          <a:p>
            <a:endParaRPr lang="fr-FR" sz="1600" dirty="0" smtClean="0">
              <a:solidFill>
                <a:schemeClr val="bg1"/>
              </a:solidFill>
            </a:endParaRPr>
          </a:p>
          <a:p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7127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44" name="Picture 4" descr="Résultat d’images pour gif animé colomb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404664"/>
            <a:ext cx="54006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                Tendre colombe</a:t>
            </a: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A l'aide d'une de ses plumes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La douce colombe </a:t>
            </a:r>
            <a:r>
              <a:rPr lang="fr-FR" sz="1600" b="1" i="1" dirty="0" smtClean="0">
                <a:solidFill>
                  <a:srgbClr val="FFFF00"/>
                </a:solidFill>
              </a:rPr>
              <a:t>poétesse</a:t>
            </a:r>
            <a:endParaRPr lang="fr-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Noircit sa page de  mots tendresse et délicatesse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Elle compose magnifiquement au clair de lune</a:t>
            </a: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" sz="1600" b="1" i="1" dirty="0">
                <a:solidFill>
                  <a:srgbClr val="FFFF00"/>
                </a:solidFill>
              </a:rPr>
              <a:t> 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La belle oiselle délicate si menue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A vécu du mieux qu'elle a pu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Nous ravissant par ses écrits jolis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Pour notre bonheur et celui de la poésie</a:t>
            </a: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Ereintée meurtrie par une sinistre maladie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Elle dispensait son amour à sa famille ses amis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Battante cependant à l'effort jamais ne renonçant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Subitement hier vers midi l'oiseau soudain est parti</a:t>
            </a: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Il a pris un grand </a:t>
            </a:r>
            <a:r>
              <a:rPr lang="fr-FR" sz="1600" b="1" i="1" dirty="0" smtClean="0">
                <a:solidFill>
                  <a:srgbClr val="FFFF00"/>
                </a:solidFill>
              </a:rPr>
              <a:t>essor</a:t>
            </a:r>
            <a:endParaRPr lang="fr-FR" sz="1600" b="1" i="1" dirty="0">
              <a:solidFill>
                <a:srgbClr val="FFFF00"/>
              </a:solidFill>
            </a:endParaRPr>
          </a:p>
          <a:p>
            <a:r>
              <a:rPr lang="fr-FR" sz="1600" b="1" i="1" dirty="0">
                <a:solidFill>
                  <a:srgbClr val="FFFF00"/>
                </a:solidFill>
              </a:rPr>
              <a:t>Vibrant de tout son corps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Notre Claudine à tire d'ailes</a:t>
            </a:r>
          </a:p>
          <a:p>
            <a:r>
              <a:rPr lang="fr-FR" sz="1600" b="1" i="1" dirty="0">
                <a:solidFill>
                  <a:srgbClr val="FFFF00"/>
                </a:solidFill>
              </a:rPr>
              <a:t>A rejoint le paradis pour retrouver Marcelle</a:t>
            </a: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r>
              <a:rPr lang="fr-FR" b="1" i="1" dirty="0">
                <a:solidFill>
                  <a:srgbClr val="FFFF00"/>
                </a:solidFill>
              </a:rPr>
              <a:t>                                                       </a:t>
            </a:r>
            <a:r>
              <a:rPr lang="fr-FR" b="1" i="1" dirty="0" smtClean="0">
                <a:solidFill>
                  <a:srgbClr val="FFFF00"/>
                </a:solidFill>
              </a:rPr>
              <a:t>      Esy</a:t>
            </a:r>
            <a:endParaRPr lang="fr-FR" b="1" i="1" dirty="0">
              <a:solidFill>
                <a:srgbClr val="FFFF00"/>
              </a:solidFill>
            </a:endParaRP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endParaRPr lang="fr" sz="1600" b="1" i="1" dirty="0">
              <a:solidFill>
                <a:srgbClr val="FFFF00"/>
              </a:solidFill>
            </a:endParaRPr>
          </a:p>
          <a:p>
            <a:endParaRPr lang="fr-FR" sz="1600" b="1" i="1" dirty="0"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1520" y="6453336"/>
            <a:ext cx="59766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FFFF00"/>
                </a:solidFill>
              </a:rPr>
              <a:t>(hommage à Marcelle le 16:07:2016)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167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PLU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68960"/>
            <a:ext cx="744091" cy="111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PLU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66317"/>
            <a:ext cx="768102" cy="93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-3334"/>
            <a:ext cx="504056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À vous</a:t>
            </a: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Mots ensoleillés de </a:t>
            </a:r>
            <a:r>
              <a:rPr lang="fr-FR" sz="1600" b="1" i="1" dirty="0" smtClean="0">
                <a:solidFill>
                  <a:schemeClr val="bg1"/>
                </a:solidFill>
              </a:rPr>
              <a:t>tendresse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Mots enluminés de </a:t>
            </a:r>
            <a:r>
              <a:rPr lang="fr-FR" sz="1600" b="1" i="1" dirty="0" smtClean="0">
                <a:solidFill>
                  <a:schemeClr val="bg1"/>
                </a:solidFill>
              </a:rPr>
              <a:t>sourires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Vous errez </a:t>
            </a:r>
            <a:r>
              <a:rPr lang="fr-FR" sz="1600" b="1" i="1" dirty="0" smtClean="0">
                <a:solidFill>
                  <a:schemeClr val="bg1"/>
                </a:solidFill>
              </a:rPr>
              <a:t>maintenant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Au-delà de la </a:t>
            </a:r>
            <a:r>
              <a:rPr lang="fr-FR" sz="1600" b="1" i="1" dirty="0" smtClean="0">
                <a:solidFill>
                  <a:schemeClr val="bg1"/>
                </a:solidFill>
              </a:rPr>
              <a:t>peine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À l’aube de </a:t>
            </a:r>
            <a:r>
              <a:rPr lang="fr-FR" sz="1600" b="1" i="1" dirty="0" smtClean="0">
                <a:solidFill>
                  <a:schemeClr val="bg1"/>
                </a:solidFill>
              </a:rPr>
              <a:t>l’absence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Quand se fige l’éternité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Les voix qui vous </a:t>
            </a:r>
            <a:r>
              <a:rPr lang="fr-FR" sz="1600" b="1" i="1" dirty="0" smtClean="0">
                <a:solidFill>
                  <a:schemeClr val="bg1"/>
                </a:solidFill>
              </a:rPr>
              <a:t>portaient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Les plumes qui vous </a:t>
            </a:r>
            <a:r>
              <a:rPr lang="fr-FR" sz="1600" b="1" i="1" dirty="0" smtClean="0">
                <a:solidFill>
                  <a:schemeClr val="bg1"/>
                </a:solidFill>
              </a:rPr>
              <a:t>dessinaient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Se sont </a:t>
            </a:r>
            <a:r>
              <a:rPr lang="fr-FR" sz="1600" b="1" i="1" dirty="0" smtClean="0">
                <a:solidFill>
                  <a:schemeClr val="bg1"/>
                </a:solidFill>
              </a:rPr>
              <a:t>échappées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Jusqu’à l’inconnu de la </a:t>
            </a:r>
            <a:r>
              <a:rPr lang="fr-FR" sz="1600" b="1" i="1" dirty="0" smtClean="0">
                <a:solidFill>
                  <a:schemeClr val="bg1"/>
                </a:solidFill>
              </a:rPr>
              <a:t>vie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Et mon cœur </a:t>
            </a:r>
            <a:r>
              <a:rPr lang="fr-FR" sz="1600" b="1" i="1" dirty="0" smtClean="0">
                <a:solidFill>
                  <a:schemeClr val="bg1"/>
                </a:solidFill>
              </a:rPr>
              <a:t>orphelin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Vous attend inconsolé</a:t>
            </a:r>
            <a:r>
              <a:rPr lang="fr-FR" sz="1600" b="1" i="1" dirty="0" smtClean="0">
                <a:solidFill>
                  <a:schemeClr val="bg1"/>
                </a:solidFill>
              </a:rPr>
              <a:t>.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À toi </a:t>
            </a:r>
            <a:r>
              <a:rPr lang="fr-FR" sz="1600" b="1" i="1" dirty="0" smtClean="0">
                <a:solidFill>
                  <a:schemeClr val="bg1"/>
                </a:solidFill>
              </a:rPr>
              <a:t>Claudine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À toi </a:t>
            </a:r>
            <a:r>
              <a:rPr lang="fr-FR" sz="1600" b="1" i="1" dirty="0" smtClean="0">
                <a:solidFill>
                  <a:schemeClr val="bg1"/>
                </a:solidFill>
              </a:rPr>
              <a:t>Marcelle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Indissociables </a:t>
            </a:r>
            <a:r>
              <a:rPr lang="fr-FR" sz="1600" b="1" i="1" dirty="0" smtClean="0">
                <a:solidFill>
                  <a:schemeClr val="bg1"/>
                </a:solidFill>
              </a:rPr>
              <a:t>amies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J’offre cette </a:t>
            </a:r>
            <a:r>
              <a:rPr lang="fr-FR" sz="1600" b="1" i="1" dirty="0" smtClean="0">
                <a:solidFill>
                  <a:schemeClr val="bg1"/>
                </a:solidFill>
              </a:rPr>
              <a:t>déchirure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Où plane </a:t>
            </a:r>
            <a:r>
              <a:rPr lang="fr-FR" sz="1600" b="1" i="1" dirty="0" smtClean="0">
                <a:solidFill>
                  <a:schemeClr val="bg1"/>
                </a:solidFill>
              </a:rPr>
              <a:t>l’espérance</a:t>
            </a:r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>
                <a:solidFill>
                  <a:schemeClr val="bg1"/>
                </a:solidFill>
              </a:rPr>
              <a:t>De nos retrouvailles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212586" y="908720"/>
            <a:ext cx="273630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Le manque grandit encore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En mon âme blessée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Mais vous y laissez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Une trace indélébile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Celle de ces passages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Que vos mots enchantent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À jamais!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(Alain) Malices</a:t>
            </a:r>
          </a:p>
          <a:p>
            <a:endParaRPr lang="fr-FR" sz="1600" b="1" i="1" dirty="0"/>
          </a:p>
        </p:txBody>
      </p:sp>
    </p:spTree>
    <p:extLst>
      <p:ext uri="{BB962C8B-B14F-4D97-AF65-F5344CB8AC3E}">
        <p14:creationId xmlns:p14="http://schemas.microsoft.com/office/powerpoint/2010/main" val="187705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8" name="Picture 4" descr="cout-de-blou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1052736"/>
            <a:ext cx="4752528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Il pleure pour toi ma douce chérie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Ce mot qui nous tenait tant à cœur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Dans notre univers  de tendresse et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D'empathie, cette douceur partagée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Où nos cœurs n'étaient pas avares de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"Je t'aime" comme il y a peu de jours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Nous les avons  échangés. Petite sœur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De cœur, mais si  grande poétesse,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J'aime à croire que la tiédeur de ta main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Au paradis des poètes s'est tendue vers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Notre adorable Marcelle, où vos plumes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Ecriront les mots des </a:t>
            </a:r>
            <a:r>
              <a:rPr lang="fr-FR" sz="1600" b="1" i="1" dirty="0" smtClean="0">
                <a:solidFill>
                  <a:schemeClr val="bg1"/>
                </a:solidFill>
              </a:rPr>
              <a:t>cieux</a:t>
            </a:r>
            <a:r>
              <a:rPr lang="fr-FR" sz="1600" b="1" i="1" dirty="0">
                <a:solidFill>
                  <a:schemeClr val="bg1"/>
                </a:solidFill>
              </a:rPr>
              <a:t> </a:t>
            </a:r>
            <a:r>
              <a:rPr lang="fr-FR" sz="1600" b="1" i="1" dirty="0" smtClean="0">
                <a:solidFill>
                  <a:schemeClr val="bg1"/>
                </a:solidFill>
              </a:rPr>
              <a:t>à l’éternité.</a:t>
            </a: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 Auprès de ton amour, repose en paix.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CHRYS@CK</a:t>
            </a:r>
          </a:p>
          <a:p>
            <a:endParaRPr lang="fr-FR" sz="1600" b="1" i="1" dirty="0">
              <a:solidFill>
                <a:schemeClr val="bg1"/>
              </a:solidFill>
            </a:endParaRPr>
          </a:p>
          <a:p>
            <a:endParaRPr lang="fr-FR" sz="1600" b="1" i="1" dirty="0" smtClean="0">
              <a:solidFill>
                <a:schemeClr val="bg1"/>
              </a:solidFill>
            </a:endParaRPr>
          </a:p>
          <a:p>
            <a:r>
              <a:rPr lang="fr-FR" sz="1600" b="1" i="1" dirty="0" smtClean="0">
                <a:solidFill>
                  <a:schemeClr val="bg1"/>
                </a:solidFill>
              </a:rPr>
              <a:t>(hommage à Marcelle le 16:07:2016)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 </a:t>
            </a:r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323529" y="620688"/>
            <a:ext cx="42484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LE CŒUR DE MA PLUME PLEURE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C:\Users\Personnel\Documents\ae0ff91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71600" y="404664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chemeClr val="accent6">
                    <a:lumMod val="75000"/>
                  </a:schemeClr>
                </a:solidFill>
              </a:rPr>
              <a:t>AVEC LA COLLABORATION DE MES AMIS POETES  </a:t>
            </a:r>
          </a:p>
          <a:p>
            <a:endParaRPr lang="fr-FR" sz="2800" b="1" i="1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sz="2800" b="1" i="1" dirty="0" smtClean="0">
                <a:solidFill>
                  <a:schemeClr val="accent6">
                    <a:lumMod val="75000"/>
                  </a:schemeClr>
                </a:solidFill>
              </a:rPr>
              <a:t>        </a:t>
            </a:r>
            <a:r>
              <a:rPr lang="fr-FR" sz="2000" b="1" i="1" dirty="0" smtClean="0">
                <a:solidFill>
                  <a:schemeClr val="accent6">
                    <a:lumMod val="75000"/>
                  </a:schemeClr>
                </a:solidFill>
              </a:rPr>
              <a:t>      </a:t>
            </a:r>
          </a:p>
          <a:p>
            <a:r>
              <a:rPr lang="fr-FR" sz="2000" b="1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000" b="1" i="1" dirty="0" smtClean="0">
                <a:solidFill>
                  <a:schemeClr val="accent6">
                    <a:lumMod val="75000"/>
                  </a:schemeClr>
                </a:solidFill>
              </a:rPr>
              <a:t>                         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CREATION CHRYSANGE</a:t>
            </a:r>
          </a:p>
          <a:p>
            <a:endParaRPr lang="fr-FR" sz="24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sz="2400" b="1" i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En hommage à nos regrettées amies poétesses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07704" y="4142466"/>
            <a:ext cx="3420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Sur une musique L’âme des poètes</a:t>
            </a:r>
            <a:endParaRPr lang="fr-FR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2292" name="Picture 4" descr="Résultat d’images pour tub bougie fleur ani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815984"/>
            <a:ext cx="5495577" cy="234620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2" name="Picture 14" descr="gif bougi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815984"/>
            <a:ext cx="173355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59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Personnalisé 2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DD1D2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508</Words>
  <Application>Microsoft Office PowerPoint</Application>
  <PresentationFormat>Affichage à l'écran (4:3)</PresentationFormat>
  <Paragraphs>172</Paragraphs>
  <Slides>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28</cp:revision>
  <dcterms:created xsi:type="dcterms:W3CDTF">2016-07-18T08:00:29Z</dcterms:created>
  <dcterms:modified xsi:type="dcterms:W3CDTF">2016-07-19T03:14:06Z</dcterms:modified>
</cp:coreProperties>
</file>