
<file path=[Content_Types].xml><?xml version="1.0" encoding="utf-8"?>
<Types xmlns="http://schemas.openxmlformats.org/package/2006/content-types">
  <Default Extension="xml" ContentType="application/xml"/>
  <Default Extension="png" ContentType="image/png"/>
  <Default Extension="jpeg" ContentType="image/jpeg"/>
  <Default Extension="jpg" ContentType="image/jpeg"/>
  <Default Extension="rels" ContentType="application/vnd.openxmlformats-package.relationships+xml"/>
  <Default Extension="wdp" ContentType="image/vnd.ms-photo"/>
  <Default Extension="gif" ContentType="image/gif"/>
  <Default Extension="wav" ContentType="audio/wav"/>
  <Default Extension="bin" ContentType="application/vnd.openxmlformats-officedocument.presentationml.printerSettings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8" r:id="rId12"/>
    <p:sldId id="267" r:id="rId13"/>
    <p:sldId id="269" r:id="rId14"/>
  </p:sldIdLst>
  <p:sldSz cx="9144000" cy="5715000" type="screen16x10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19fLPGL349Skywy6ZFTVQ==" hashData="A1TgdgQB+vVaeJtwxxhgV5s4yx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 showGuides="1">
      <p:cViewPr>
        <p:scale>
          <a:sx n="121" d="100"/>
          <a:sy n="121" d="100"/>
        </p:scale>
        <p:origin x="-688" y="-264"/>
      </p:cViewPr>
      <p:guideLst>
        <p:guide orient="horz" pos="2159"/>
        <p:guide pos="293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ADB2C-1A60-414F-BE99-1C4E1A06B9C8}" type="datetimeFigureOut">
              <a:rPr lang="fr-FR" smtClean="0"/>
              <a:t>16/07/16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212DC-DF31-0345-A59D-9146353A4BEB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2019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ADB2C-1A60-414F-BE99-1C4E1A06B9C8}" type="datetimeFigureOut">
              <a:rPr lang="fr-FR" smtClean="0"/>
              <a:t>16/07/16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212DC-DF31-0345-A59D-9146353A4BEB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593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ADB2C-1A60-414F-BE99-1C4E1A06B9C8}" type="datetimeFigureOut">
              <a:rPr lang="fr-FR" smtClean="0"/>
              <a:t>16/07/16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212DC-DF31-0345-A59D-9146353A4BEB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8952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ADB2C-1A60-414F-BE99-1C4E1A06B9C8}" type="datetimeFigureOut">
              <a:rPr lang="fr-FR" smtClean="0"/>
              <a:t>16/07/16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212DC-DF31-0345-A59D-9146353A4BEB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4301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ADB2C-1A60-414F-BE99-1C4E1A06B9C8}" type="datetimeFigureOut">
              <a:rPr lang="fr-FR" smtClean="0"/>
              <a:t>16/07/16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212DC-DF31-0345-A59D-9146353A4BEB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7940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ADB2C-1A60-414F-BE99-1C4E1A06B9C8}" type="datetimeFigureOut">
              <a:rPr lang="fr-FR" smtClean="0"/>
              <a:t>16/07/16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212DC-DF31-0345-A59D-9146353A4BEB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606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ADB2C-1A60-414F-BE99-1C4E1A06B9C8}" type="datetimeFigureOut">
              <a:rPr lang="fr-FR" smtClean="0"/>
              <a:t>16/07/16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212DC-DF31-0345-A59D-9146353A4BEB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912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ADB2C-1A60-414F-BE99-1C4E1A06B9C8}" type="datetimeFigureOut">
              <a:rPr lang="fr-FR" smtClean="0"/>
              <a:t>16/07/16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212DC-DF31-0345-A59D-9146353A4BEB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0116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ADB2C-1A60-414F-BE99-1C4E1A06B9C8}" type="datetimeFigureOut">
              <a:rPr lang="fr-FR" smtClean="0"/>
              <a:t>16/07/16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212DC-DF31-0345-A59D-9146353A4BEB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6574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ADB2C-1A60-414F-BE99-1C4E1A06B9C8}" type="datetimeFigureOut">
              <a:rPr lang="fr-FR" smtClean="0"/>
              <a:t>16/07/16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212DC-DF31-0345-A59D-9146353A4BEB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9498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ADB2C-1A60-414F-BE99-1C4E1A06B9C8}" type="datetimeFigureOut">
              <a:rPr lang="fr-FR" smtClean="0"/>
              <a:t>16/07/16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212DC-DF31-0345-A59D-9146353A4BEB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7941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CADB2C-1A60-414F-BE99-1C4E1A06B9C8}" type="datetimeFigureOut">
              <a:rPr lang="fr-FR" smtClean="0"/>
              <a:t>16/07/16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F212DC-DF31-0345-A59D-9146353A4BEB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7112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3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8.jpeg"/><Relationship Id="rId5" Type="http://schemas.openxmlformats.org/officeDocument/2006/relationships/image" Target="../media/image9.jpeg"/><Relationship Id="rId6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4" Type="http://schemas.openxmlformats.org/officeDocument/2006/relationships/image" Target="../media/image12.jpg"/><Relationship Id="rId5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4" Type="http://schemas.openxmlformats.org/officeDocument/2006/relationships/image" Target="../media/image15.jpg"/><Relationship Id="rId5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4" Type="http://schemas.openxmlformats.org/officeDocument/2006/relationships/image" Target="../media/image19.jpg"/><Relationship Id="rId5" Type="http://schemas.openxmlformats.org/officeDocument/2006/relationships/image" Target="../media/image20.jpg"/><Relationship Id="rId6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4" Type="http://schemas.openxmlformats.org/officeDocument/2006/relationships/image" Target="../media/image23.jpeg"/><Relationship Id="rId5" Type="http://schemas.openxmlformats.org/officeDocument/2006/relationships/image" Target="../media/image24.jpeg"/><Relationship Id="rId6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4" Type="http://schemas.openxmlformats.org/officeDocument/2006/relationships/image" Target="../media/image27.jpeg"/><Relationship Id="rId5" Type="http://schemas.openxmlformats.org/officeDocument/2006/relationships/image" Target="../media/image28.jpeg"/><Relationship Id="rId6" Type="http://schemas.openxmlformats.org/officeDocument/2006/relationships/image" Target="../media/image29.jpeg"/><Relationship Id="rId7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4" Type="http://schemas.openxmlformats.org/officeDocument/2006/relationships/image" Target="../media/image32.jpeg"/><Relationship Id="rId5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jpg"/></Relationships>
</file>

<file path=ppt/slides/_rels/slide10.xml.rels><?xml version="1.0" encoding="UTF-8" standalone="yes"?>
<Relationships xmlns="http://schemas.openxmlformats.org/package/2006/relationships"><Relationship Id="rId11" Type="http://schemas.openxmlformats.org/officeDocument/2006/relationships/image" Target="../media/image42.jpeg"/><Relationship Id="rId12" Type="http://schemas.openxmlformats.org/officeDocument/2006/relationships/image" Target="../media/image43.jpeg"/><Relationship Id="rId13" Type="http://schemas.openxmlformats.org/officeDocument/2006/relationships/image" Target="../media/image44.jpeg"/><Relationship Id="rId14" Type="http://schemas.openxmlformats.org/officeDocument/2006/relationships/image" Target="../media/image45.jpeg"/><Relationship Id="rId15" Type="http://schemas.openxmlformats.org/officeDocument/2006/relationships/image" Target="../media/image46.jpeg"/><Relationship Id="rId16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3.jpeg"/><Relationship Id="rId3" Type="http://schemas.openxmlformats.org/officeDocument/2006/relationships/image" Target="../media/image34.jpg"/><Relationship Id="rId4" Type="http://schemas.openxmlformats.org/officeDocument/2006/relationships/image" Target="../media/image35.jpg"/><Relationship Id="rId5" Type="http://schemas.openxmlformats.org/officeDocument/2006/relationships/image" Target="../media/image36.jpeg"/><Relationship Id="rId6" Type="http://schemas.openxmlformats.org/officeDocument/2006/relationships/image" Target="../media/image37.jpeg"/><Relationship Id="rId7" Type="http://schemas.openxmlformats.org/officeDocument/2006/relationships/image" Target="../media/image38.jpeg"/><Relationship Id="rId8" Type="http://schemas.openxmlformats.org/officeDocument/2006/relationships/image" Target="../media/image39.jpeg"/><Relationship Id="rId9" Type="http://schemas.openxmlformats.org/officeDocument/2006/relationships/image" Target="../media/image40.jpeg"/><Relationship Id="rId10" Type="http://schemas.openxmlformats.org/officeDocument/2006/relationships/image" Target="../media/image4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4" Type="http://schemas.openxmlformats.org/officeDocument/2006/relationships/image" Target="../media/image50.gif"/><Relationship Id="rId5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4" Type="http://schemas.openxmlformats.org/officeDocument/2006/relationships/image" Target="../media/image53.jpeg"/><Relationship Id="rId5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4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ls-sont-partis-8076b43a-4e95-49f8-bd30-564ca0b15f3b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962" y="1037166"/>
            <a:ext cx="5461000" cy="364066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Image 5" descr="sc.png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64092" y="173181"/>
            <a:ext cx="3437181" cy="2203259"/>
          </a:xfrm>
          <a:prstGeom prst="rect">
            <a:avLst/>
          </a:prstGeom>
        </p:spPr>
      </p:pic>
      <p:pic>
        <p:nvPicPr>
          <p:cNvPr id="9" name="Image 8" descr="cv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48962" y="894573"/>
            <a:ext cx="3249168" cy="2280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41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4630">
        <p:fade/>
        <p:sndAc>
          <p:stSnd>
            <p:snd r:embed="rId2" name="Sad Violin _diapo.wav"/>
          </p:stSnd>
        </p:sndAc>
      </p:transition>
    </mc:Choice>
    <mc:Fallback>
      <p:transition xmlns:p14="http://schemas.microsoft.com/office/powerpoint/2010/main" spd="med" advTm="4630">
        <p:fade/>
        <p:sndAc>
          <p:stSnd>
            <p:snd r:embed="rId2" name="Sad Violin _diapo.wav"/>
          </p:stSnd>
        </p:sndAc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ymphonie-254cc862-5e2e-41e9-94bd-8842e6f9249f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58740" y="356812"/>
            <a:ext cx="3490149" cy="5024226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4" name="Image 3" descr="er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081" y="1935094"/>
            <a:ext cx="3846576" cy="156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933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0052">
        <p:fade/>
      </p:transition>
    </mc:Choice>
    <mc:Fallback>
      <p:transition xmlns:p14="http://schemas.microsoft.com/office/powerpoint/2010/main" spd="med" advTm="10052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nouvelle-caledonie-lle-des-pins-coucher-de-soleil-sur-la-baie-de-kuto-9519feda-350d-42ae-9c3c-29743f4ee2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2" name="Image 1" descr="bede3fff249af9bc0cfbe417d76c45e2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3397" y="277518"/>
            <a:ext cx="2302537" cy="4995334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3" name="Image 2" descr="3c5027c2a1c271fce552021fa09965cb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233" y="277519"/>
            <a:ext cx="2071841" cy="4995333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4" name="Image 3" descr="a10f8c3a2e7e95aa7caabe8eca5db40b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9026" y="277519"/>
            <a:ext cx="2850445" cy="4995333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6" name="Image 5" descr="lanton-78f294d3-cb49-4dbf-ba5b-4e239970068f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9144001" cy="5710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687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530">
        <p14:vortex dir="r"/>
      </p:transition>
    </mc:Choice>
    <mc:Fallback>
      <p:transition xmlns:p14="http://schemas.microsoft.com/office/powerpoint/2010/main" spd="slow" advTm="1653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" presetClass="exit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lanton-78f294d3-cb49-4dbf-ba5b-4e239970068f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9144001" cy="5710014"/>
          </a:xfrm>
          <a:prstGeom prst="rect">
            <a:avLst/>
          </a:prstGeom>
        </p:spPr>
      </p:pic>
      <p:pic>
        <p:nvPicPr>
          <p:cNvPr id="2" name="Image 1" descr="cf9355251dd90362810b7f0a1b44429e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3455" y="555036"/>
            <a:ext cx="2881803" cy="4277641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3" name="Image 2" descr="5095e200f3e546faed6c76b1cc0a3d94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858" y="555036"/>
            <a:ext cx="2875312" cy="4277642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4" name="Image 3" descr="e581c81d0afe83dbc76529a1fc2a5454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2233" y="555035"/>
            <a:ext cx="2408582" cy="4277642"/>
          </a:xfrm>
          <a:prstGeom prst="rect">
            <a:avLst/>
          </a:prstGeom>
          <a:ln>
            <a:solidFill>
              <a:srgbClr val="FFFFFF"/>
            </a:solidFill>
          </a:ln>
        </p:spPr>
      </p:pic>
    </p:spTree>
    <p:extLst>
      <p:ext uri="{BB962C8B-B14F-4D97-AF65-F5344CB8AC3E}">
        <p14:creationId xmlns:p14="http://schemas.microsoft.com/office/powerpoint/2010/main" val="2518250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8394">
        <p:fade/>
      </p:transition>
    </mc:Choice>
    <mc:Fallback>
      <p:transition xmlns:p14="http://schemas.microsoft.com/office/powerpoint/2010/main" spd="med" advTm="8394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a53ba6dc2f59558bd25e21dbe44bec40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4116" y="418788"/>
            <a:ext cx="3929809" cy="4877423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2" name="Image 1" descr="a53ba6dc2f59558bd25e21dbe44bec40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4116" y="418788"/>
            <a:ext cx="3929809" cy="4877423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3" name="Image 2" descr="13d6373a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1333" y="636336"/>
            <a:ext cx="2490442" cy="2562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191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0627">
        <p14:prism/>
      </p:transition>
    </mc:Choice>
    <mc:Fallback>
      <p:transition xmlns:p14="http://schemas.microsoft.com/office/powerpoint/2010/main" spd="slow" advTm="10627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ink-to-go-home-1697e57a-7421-4a57-9e39-ededca72c68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9209853" cy="5697862"/>
          </a:xfrm>
          <a:prstGeom prst="rect">
            <a:avLst/>
          </a:prstGeom>
        </p:spPr>
      </p:pic>
      <p:pic>
        <p:nvPicPr>
          <p:cNvPr id="3" name="Image 2" descr="e3a3f0037f6f80746a45eeff19344c2d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3248" y="617490"/>
            <a:ext cx="2322307" cy="4487909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4" name="Image 3" descr="e0178d96e469238317069baac737ba9b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956" y="609600"/>
            <a:ext cx="2997200" cy="4495800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5" name="Image 4" descr="ac4b6958de9139f5a9f09ec488e1650c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4956" y="609600"/>
            <a:ext cx="2997200" cy="4495800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6" name="Image 5" descr="02108_800x480.jpg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9209852" cy="5697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008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7875">
        <p14:doors dir="vert"/>
      </p:transition>
    </mc:Choice>
    <mc:Fallback>
      <p:transition xmlns:p14="http://schemas.microsoft.com/office/powerpoint/2010/main" spd="slow" advTm="17875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merci-c4c86758-0e55-4daf-8d74-a88d867a5958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7016" y="-1"/>
            <a:ext cx="9343633" cy="5793719"/>
          </a:xfrm>
          <a:prstGeom prst="rect">
            <a:avLst/>
          </a:prstGeom>
        </p:spPr>
      </p:pic>
      <p:pic>
        <p:nvPicPr>
          <p:cNvPr id="2" name="Image 1" descr="02108_800x480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9209852" cy="5697862"/>
          </a:xfrm>
          <a:prstGeom prst="rect">
            <a:avLst/>
          </a:prstGeom>
        </p:spPr>
      </p:pic>
      <p:pic>
        <p:nvPicPr>
          <p:cNvPr id="3" name="Image 2" descr="d7a3f7e590aff9a034bfce86063ee8ec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1852" y="840669"/>
            <a:ext cx="2728148" cy="396486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Image 3" descr="81c33af00010a4b7a05b3f35cb9943b9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2035" y="868539"/>
            <a:ext cx="2546305" cy="396486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Image 4" descr="1fb2b600b3a21543babb7848f8525621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551" y="840669"/>
            <a:ext cx="2970788" cy="399273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43076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7549">
        <p:fade/>
      </p:transition>
    </mc:Choice>
    <mc:Fallback>
      <p:transition xmlns:p14="http://schemas.microsoft.com/office/powerpoint/2010/main" spd="med" advTm="17549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12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2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merci-c4c86758-0e55-4daf-8d74-a88d867a5958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7016" y="-1"/>
            <a:ext cx="9343633" cy="5793719"/>
          </a:xfrm>
          <a:prstGeom prst="rect">
            <a:avLst/>
          </a:prstGeom>
        </p:spPr>
      </p:pic>
      <p:pic>
        <p:nvPicPr>
          <p:cNvPr id="2" name="Image 1" descr="au-bon-moment-62c4606d-17c6-4a73-b347-5cd3b215c01d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044" y="1446666"/>
            <a:ext cx="4293281" cy="2867912"/>
          </a:xfrm>
          <a:prstGeom prst="rect">
            <a:avLst/>
          </a:prstGeom>
        </p:spPr>
      </p:pic>
      <p:pic>
        <p:nvPicPr>
          <p:cNvPr id="3" name="Image 2" descr="coucher-de-soleil-sur-le-pertuis-de-maumusson-charente-maritime-5147e887-7ba2-4c77-a326-fe6adc663ed0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7575" y="1446666"/>
            <a:ext cx="4293281" cy="2867912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4" name="Image 3" descr="retour-a-cabourg-61-58c0bbc2-9973-4e32-b565-5e916e1786b7.jpg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7575" y="1480694"/>
            <a:ext cx="4293281" cy="2867912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5" name="Image 4" descr="a-deguster-sans-moderation-coucher-de-soleil-a-la-baie-de-kuto-le-des-pins-708350e2-ed38-460f-a4c4-f5ba679d7985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044" y="1480694"/>
            <a:ext cx="4296797" cy="2867912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7" name="Image 6" descr="coucher-de-soleil-sur-les-tours-du-vieux-port-de-la-rochelle_1992072_800x400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7017" y="0"/>
            <a:ext cx="9343633" cy="5793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296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2044">
        <p:fade/>
      </p:transition>
    </mc:Choice>
    <mc:Fallback>
      <p:transition xmlns:p14="http://schemas.microsoft.com/office/powerpoint/2010/main" spd="med" advTm="22044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42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oucher-de-soleil-sur-les-tours-du-vieux-port-de-la-rochelle_1992072_800x4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7017" y="0"/>
            <a:ext cx="9343633" cy="5793718"/>
          </a:xfrm>
          <a:prstGeom prst="rect">
            <a:avLst/>
          </a:prstGeom>
        </p:spPr>
      </p:pic>
      <p:pic>
        <p:nvPicPr>
          <p:cNvPr id="3" name="Image 2" descr="c75283f3d9e26bf2c52c89be26cb8342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2168" y="518855"/>
            <a:ext cx="3194394" cy="479159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Image 4" descr="0953f77c8cce6eddbcc9b83f9d820f86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3984" y="518855"/>
            <a:ext cx="3198173" cy="479158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Image 6" descr="2747-prairie-fleurie-et-couche-de-soleil-WallFizz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7017" y="0"/>
            <a:ext cx="9343633" cy="5793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922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5811">
        <p:fade/>
      </p:transition>
    </mc:Choice>
    <mc:Fallback>
      <p:transition xmlns:p14="http://schemas.microsoft.com/office/powerpoint/2010/main" spd="med" advTm="15811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2" presetClass="exit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2747-prairie-fleurie-et-couche-de-soleil-WallFizz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7017" y="0"/>
            <a:ext cx="9343633" cy="5793718"/>
          </a:xfrm>
          <a:prstGeom prst="rect">
            <a:avLst/>
          </a:prstGeom>
        </p:spPr>
      </p:pic>
      <p:pic>
        <p:nvPicPr>
          <p:cNvPr id="2" name="Image 1" descr="334afa8df5e31067f0b9c3369f0d5db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3952" y="640248"/>
            <a:ext cx="2702323" cy="4317056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3" name="Image 2" descr="17dce0856c59547432c694a97c646845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8465" y="640248"/>
            <a:ext cx="2584425" cy="4317056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4" name="Image 3" descr="34d842b8e1194b81e94841eebc9c07e0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054" y="640248"/>
            <a:ext cx="2578397" cy="4317056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5" name="Image 4" descr="3e8b0e8f33cb9b78e9708673c520803b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8464" y="647490"/>
            <a:ext cx="2584426" cy="4317056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7" name="Image 6" descr="8e175739bc2c1c262856f44106313e26.jp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500" y="640248"/>
            <a:ext cx="2755951" cy="4317055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8" name="Image 7" descr="6f42c7a0e316a93cbc6089b5f6e02e75.jp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3952" y="640248"/>
            <a:ext cx="2882865" cy="4324298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9" name="Image 8" descr="lle-des-pins-coucher-de-soleil-a-la-baie-de-kuto-151162b3-a617-4c8b-b0f9-0e31ded1fcf6 - copie.jp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0" name="Image 9" descr="c9d4ebc74d87d930b476ff27a8aa58e6.jpg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563" y="2298595"/>
            <a:ext cx="2358936" cy="3037973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11" name="Image 10" descr="c751a16a48fdd2067ab0bfd1361c453d.jpg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3892" y="218711"/>
            <a:ext cx="2358936" cy="3049050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12" name="Image 11" descr="dcf3f633970f6ceb0ce7b5d71b4955a4.jpg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4227" y="1599150"/>
            <a:ext cx="2358936" cy="3076759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13" name="Image 12" descr="e8e8729b03e319c6eabc565b81905864.jpg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563" y="218711"/>
            <a:ext cx="2358936" cy="3040256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14" name="Image 13" descr="47e4ac2cf3f5f2c7ef822adf754137cb.jpg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3892" y="2298595"/>
            <a:ext cx="2358936" cy="3049050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15" name="Image 14" descr="f1f46f3f65e9569698f447d0d0ffb14d.jpg"/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4227" y="1599150"/>
            <a:ext cx="2358936" cy="3076759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16" name="Image 15" descr="f3ea3580f84971f52df4031ba94e9a63.jpg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4228" y="440826"/>
            <a:ext cx="2358936" cy="4895742"/>
          </a:xfrm>
          <a:prstGeom prst="rect">
            <a:avLst/>
          </a:prstGeom>
          <a:ln>
            <a:solidFill>
              <a:srgbClr val="FFFFFF"/>
            </a:solidFill>
          </a:ln>
        </p:spPr>
      </p:pic>
    </p:spTree>
    <p:extLst>
      <p:ext uri="{BB962C8B-B14F-4D97-AF65-F5344CB8AC3E}">
        <p14:creationId xmlns:p14="http://schemas.microsoft.com/office/powerpoint/2010/main" val="3244133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3228">
        <p:fade/>
      </p:transition>
    </mc:Choice>
    <mc:Fallback>
      <p:transition xmlns:p14="http://schemas.microsoft.com/office/powerpoint/2010/main" spd="med" advTm="73228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2000"/>
                            </p:stCondLst>
                            <p:childTnLst>
                              <p:par>
                                <p:cTn id="5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0"/>
                            </p:stCondLst>
                            <p:childTnLst>
                              <p:par>
                                <p:cTn id="70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1000"/>
                            </p:stCondLst>
                            <p:childTnLst>
                              <p:par>
                                <p:cTn id="75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7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4000"/>
                            </p:stCondLst>
                            <p:childTnLst>
                              <p:par>
                                <p:cTn id="89" presetID="2" presetClass="exit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00"/>
                            </p:stCondLst>
                            <p:childTnLst>
                              <p:par>
                                <p:cTn id="98" presetID="2" presetClass="exit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6000"/>
                            </p:stCondLst>
                            <p:childTnLst>
                              <p:par>
                                <p:cTn id="107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63000"/>
                            </p:stCondLst>
                            <p:childTnLst>
                              <p:par>
                                <p:cTn id="120" presetID="3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der-ammersee-a55a7e2e-80ce-4ce1-a23a-7aca8ded8c7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5800"/>
            <a:ext cx="9132110" cy="5740799"/>
          </a:xfrm>
          <a:prstGeom prst="rect">
            <a:avLst/>
          </a:prstGeom>
        </p:spPr>
      </p:pic>
      <p:pic>
        <p:nvPicPr>
          <p:cNvPr id="3" name="Image 2" descr="4123bb01f729a4582de0ae53e3428ae3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5282" y="1385455"/>
            <a:ext cx="2278855" cy="3161132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4" name="Image 3" descr="8e396323182cbc49ea7fb1c868d77508.gif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3649" y="601098"/>
            <a:ext cx="2575112" cy="4291853"/>
          </a:xfrm>
          <a:prstGeom prst="rect">
            <a:avLst/>
          </a:prstGeom>
          <a:ln>
            <a:solidFill>
              <a:srgbClr val="FFFFFF"/>
            </a:solidFill>
          </a:ln>
        </p:spPr>
      </p:pic>
      <p:pic>
        <p:nvPicPr>
          <p:cNvPr id="6" name="Image 5" descr="symphonie-254cc862-5e2e-41e9-94bd-8842e6f9249f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381" y="1385455"/>
            <a:ext cx="2278855" cy="3041870"/>
          </a:xfrm>
          <a:prstGeom prst="rect">
            <a:avLst/>
          </a:prstGeom>
          <a:ln>
            <a:solidFill>
              <a:srgbClr val="FFFFFF"/>
            </a:solidFill>
          </a:ln>
        </p:spPr>
      </p:pic>
    </p:spTree>
    <p:extLst>
      <p:ext uri="{BB962C8B-B14F-4D97-AF65-F5344CB8AC3E}">
        <p14:creationId xmlns:p14="http://schemas.microsoft.com/office/powerpoint/2010/main" val="2343244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5717">
        <p14:window dir="vert"/>
      </p:transition>
    </mc:Choice>
    <mc:Fallback>
      <p:transition xmlns:p14="http://schemas.microsoft.com/office/powerpoint/2010/main" spd="slow" advTm="15717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3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errsching-am-46-c13e1a99-1376-4604-8f68-c2c6739e619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5" name="Image 4" descr="der-ammersee-a55a7e2e-80ce-4ce1-a23a-7aca8ded8c7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5800"/>
            <a:ext cx="9132110" cy="5740799"/>
          </a:xfrm>
          <a:prstGeom prst="rect">
            <a:avLst/>
          </a:prstGeom>
        </p:spPr>
      </p:pic>
      <p:pic>
        <p:nvPicPr>
          <p:cNvPr id="6" name="Image 5" descr="sailing-boat-638098_960_720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890" y="-25800"/>
            <a:ext cx="9144000" cy="5715000"/>
          </a:xfrm>
          <a:prstGeom prst="rect">
            <a:avLst/>
          </a:prstGeom>
        </p:spPr>
      </p:pic>
      <p:pic>
        <p:nvPicPr>
          <p:cNvPr id="4" name="Image 3" descr="herrsching-kurz-vor-dem-regen-2-30b281ac-86b1-42fd-81a5-102e5e5ed4c2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147" y="648965"/>
            <a:ext cx="7546097" cy="4248453"/>
          </a:xfrm>
          <a:prstGeom prst="rect">
            <a:avLst/>
          </a:prstGeom>
          <a:ln>
            <a:solidFill>
              <a:srgbClr val="FFFFFF"/>
            </a:solidFill>
          </a:ln>
        </p:spPr>
      </p:pic>
    </p:spTree>
    <p:extLst>
      <p:ext uri="{BB962C8B-B14F-4D97-AF65-F5344CB8AC3E}">
        <p14:creationId xmlns:p14="http://schemas.microsoft.com/office/powerpoint/2010/main" val="740065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5626">
        <p:fade/>
      </p:transition>
    </mc:Choice>
    <mc:Fallback>
      <p:transition xmlns:p14="http://schemas.microsoft.com/office/powerpoint/2010/main" spd="med" advTm="25626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4" presetClass="exit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4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21" presetClass="exit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sailing-boat-638098_960_72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890" y="-25800"/>
            <a:ext cx="9144000" cy="5715000"/>
          </a:xfrm>
          <a:prstGeom prst="rect">
            <a:avLst/>
          </a:prstGeom>
        </p:spPr>
      </p:pic>
      <p:pic>
        <p:nvPicPr>
          <p:cNvPr id="2" name="Image 1" descr="1ec06ccda8699e6dbbeead29d14b1ec8.gif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8187" y="601098"/>
            <a:ext cx="2525287" cy="4489398"/>
          </a:xfrm>
          <a:prstGeom prst="rect">
            <a:avLst/>
          </a:prstGeom>
          <a:ln>
            <a:solidFill>
              <a:srgbClr val="FFFFFF"/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3841266" y="5100992"/>
            <a:ext cx="51951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Photos web – montage NG – musique : </a:t>
            </a:r>
            <a:r>
              <a:rPr lang="fr-FR" i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Sad</a:t>
            </a:r>
            <a:r>
              <a:rPr lang="fr-FR" i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fr-FR" i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Violin</a:t>
            </a:r>
            <a:endParaRPr lang="fr-FR" i="1" dirty="0">
              <a:solidFill>
                <a:schemeClr val="accent6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6" name="Image 5" descr="bh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5914" y="1341868"/>
            <a:ext cx="2871216" cy="1871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965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1069">
        <p:fade/>
      </p:transition>
    </mc:Choice>
    <mc:Fallback>
      <p:transition xmlns:p14="http://schemas.microsoft.com/office/powerpoint/2010/main" spd="med" advTm="21069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Noir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 Noir .thmx</Template>
  <TotalTime>1701</TotalTime>
  <Words>10</Words>
  <Application>Microsoft Macintosh PowerPoint</Application>
  <PresentationFormat>Présentation à l'écran (16:10)</PresentationFormat>
  <Paragraphs>1</Paragraphs>
  <Slides>13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4" baseType="lpstr">
      <vt:lpstr>Noir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31</cp:revision>
  <dcterms:created xsi:type="dcterms:W3CDTF">2016-07-13T06:23:49Z</dcterms:created>
  <dcterms:modified xsi:type="dcterms:W3CDTF">2016-07-16T06:16:43Z</dcterms:modified>
</cp:coreProperties>
</file>