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5" r:id="rId2"/>
    <p:sldId id="257" r:id="rId3"/>
    <p:sldId id="424" r:id="rId4"/>
    <p:sldId id="263" r:id="rId5"/>
    <p:sldId id="270" r:id="rId6"/>
    <p:sldId id="281" r:id="rId7"/>
    <p:sldId id="267" r:id="rId8"/>
    <p:sldId id="426" r:id="rId9"/>
    <p:sldId id="294" r:id="rId10"/>
    <p:sldId id="259" r:id="rId11"/>
    <p:sldId id="403" r:id="rId12"/>
    <p:sldId id="425" r:id="rId13"/>
    <p:sldId id="402" r:id="rId14"/>
    <p:sldId id="261" r:id="rId15"/>
    <p:sldId id="401" r:id="rId16"/>
    <p:sldId id="266" r:id="rId17"/>
    <p:sldId id="422" r:id="rId18"/>
    <p:sldId id="273" r:id="rId19"/>
    <p:sldId id="258" r:id="rId20"/>
    <p:sldId id="421" r:id="rId21"/>
    <p:sldId id="406" r:id="rId22"/>
    <p:sldId id="276" r:id="rId23"/>
    <p:sldId id="409" r:id="rId24"/>
    <p:sldId id="423" r:id="rId25"/>
    <p:sldId id="280" r:id="rId26"/>
    <p:sldId id="286" r:id="rId27"/>
    <p:sldId id="404" r:id="rId28"/>
    <p:sldId id="288" r:id="rId29"/>
    <p:sldId id="304" r:id="rId30"/>
    <p:sldId id="411" r:id="rId31"/>
    <p:sldId id="301" r:id="rId32"/>
    <p:sldId id="412" r:id="rId33"/>
    <p:sldId id="308" r:id="rId34"/>
    <p:sldId id="413" r:id="rId35"/>
    <p:sldId id="320" r:id="rId36"/>
    <p:sldId id="407" r:id="rId37"/>
    <p:sldId id="315" r:id="rId38"/>
    <p:sldId id="405" r:id="rId39"/>
    <p:sldId id="420" r:id="rId40"/>
    <p:sldId id="414" r:id="rId4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5DTrcYZg9ZRFPuO1pHgyA==" hashData="9v5EF5nRXUnvuGR/sjqQ0WF+02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004376"/>
    <a:srgbClr val="800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54F8C-7EBF-4A9D-8602-8DCFB72AFCB4}" type="datetimeFigureOut">
              <a:rPr lang="hu-HU" smtClean="0"/>
              <a:pPr/>
              <a:t>2011.08.08.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15FCD-67D0-4800-AC04-4BF769DD58E3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-cream-wpp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 r="4060" b="393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Kép 3" descr="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92810" y="1253505"/>
            <a:ext cx="819150" cy="1095375"/>
          </a:xfrm>
          <a:prstGeom prst="rect">
            <a:avLst/>
          </a:prstGeom>
        </p:spPr>
      </p:pic>
      <p:pic>
        <p:nvPicPr>
          <p:cNvPr id="5" name="Kép 4" descr="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3053705"/>
            <a:ext cx="1009650" cy="1095375"/>
          </a:xfrm>
          <a:prstGeom prst="rect">
            <a:avLst/>
          </a:prstGeom>
        </p:spPr>
      </p:pic>
      <p:pic>
        <p:nvPicPr>
          <p:cNvPr id="6" name="Kép 5" descr="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60354" y="1253505"/>
            <a:ext cx="1047750" cy="1095375"/>
          </a:xfrm>
          <a:prstGeom prst="rect">
            <a:avLst/>
          </a:prstGeom>
        </p:spPr>
      </p:pic>
      <p:pic>
        <p:nvPicPr>
          <p:cNvPr id="7" name="Kép 6" descr="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22590" y="1253505"/>
            <a:ext cx="1009650" cy="1095375"/>
          </a:xfrm>
          <a:prstGeom prst="rect">
            <a:avLst/>
          </a:prstGeom>
        </p:spPr>
      </p:pic>
      <p:pic>
        <p:nvPicPr>
          <p:cNvPr id="8" name="Kép 7" descr="C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2981697"/>
            <a:ext cx="1047750" cy="1095375"/>
          </a:xfrm>
          <a:prstGeom prst="rect">
            <a:avLst/>
          </a:prstGeom>
        </p:spPr>
      </p:pic>
      <p:pic>
        <p:nvPicPr>
          <p:cNvPr id="9" name="Kép 8" descr="M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020272" y="3053705"/>
            <a:ext cx="1190625" cy="1095375"/>
          </a:xfrm>
          <a:prstGeom prst="rect">
            <a:avLst/>
          </a:prstGeom>
        </p:spPr>
      </p:pic>
      <p:pic>
        <p:nvPicPr>
          <p:cNvPr id="10" name="Kép 9" descr="R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347864" y="2996952"/>
            <a:ext cx="1009650" cy="1095375"/>
          </a:xfrm>
          <a:prstGeom prst="rect">
            <a:avLst/>
          </a:prstGeom>
        </p:spPr>
      </p:pic>
      <p:pic>
        <p:nvPicPr>
          <p:cNvPr id="11" name="Kép 10" descr="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72000" y="3053705"/>
            <a:ext cx="1009650" cy="1095375"/>
          </a:xfrm>
          <a:prstGeom prst="rect">
            <a:avLst/>
          </a:prstGeom>
        </p:spPr>
      </p:pic>
      <p:pic>
        <p:nvPicPr>
          <p:cNvPr id="12" name="Kép 11" descr="54680234_175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5133975" cy="438150"/>
          </a:xfrm>
          <a:prstGeom prst="rect">
            <a:avLst/>
          </a:prstGeom>
        </p:spPr>
      </p:pic>
      <p:pic>
        <p:nvPicPr>
          <p:cNvPr id="13" name="Kép 12" descr="54680234_175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046537" y="0"/>
            <a:ext cx="5133975" cy="438150"/>
          </a:xfrm>
          <a:prstGeom prst="rect">
            <a:avLst/>
          </a:prstGeom>
        </p:spPr>
      </p:pic>
      <p:pic>
        <p:nvPicPr>
          <p:cNvPr id="14" name="Kép 13" descr="54680234_175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0800000">
            <a:off x="0" y="6419850"/>
            <a:ext cx="5133975" cy="438150"/>
          </a:xfrm>
          <a:prstGeom prst="rect">
            <a:avLst/>
          </a:prstGeom>
        </p:spPr>
      </p:pic>
      <p:pic>
        <p:nvPicPr>
          <p:cNvPr id="15" name="Kép 14" descr="54680234_175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0800000">
            <a:off x="4046537" y="6419850"/>
            <a:ext cx="5133975" cy="438150"/>
          </a:xfrm>
          <a:prstGeom prst="rect">
            <a:avLst/>
          </a:prstGeom>
        </p:spPr>
      </p:pic>
      <p:pic>
        <p:nvPicPr>
          <p:cNvPr id="16" name="Kép 15" descr="54680234_175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5400000">
            <a:off x="5925890" y="3235224"/>
            <a:ext cx="5998073" cy="438150"/>
          </a:xfrm>
          <a:prstGeom prst="rect">
            <a:avLst/>
          </a:prstGeom>
        </p:spPr>
      </p:pic>
      <p:pic>
        <p:nvPicPr>
          <p:cNvPr id="17" name="Kép 16" descr="54680234_175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6200000">
            <a:off x="-2805262" y="3209926"/>
            <a:ext cx="6048673" cy="438150"/>
          </a:xfrm>
          <a:prstGeom prst="rect">
            <a:avLst/>
          </a:prstGeom>
        </p:spPr>
      </p:pic>
    </p:spTree>
  </p:cSld>
  <p:clrMapOvr>
    <a:masterClrMapping/>
  </p:clrMapOvr>
  <p:transition spd="slow" advTm="6000">
    <p:wheel/>
    <p:sndAc>
      <p:stSnd>
        <p:snd r:embed="rId2" name="Ice Cream Song - The Dynamic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pc-ice-cream-girl-costume-10301-p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4283968" y="0"/>
            <a:ext cx="4519206" cy="6858000"/>
          </a:xfrm>
          <a:prstGeom prst="rect">
            <a:avLst/>
          </a:prstGeom>
        </p:spPr>
      </p:pic>
      <p:pic>
        <p:nvPicPr>
          <p:cNvPr id="3" name="Kép 2" descr="758icecream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428705" y="1138124"/>
            <a:ext cx="3495223" cy="4581753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s_mint_ice_cream_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765"/>
          <a:stretch>
            <a:fillRect/>
          </a:stretch>
        </p:blipFill>
        <p:spPr>
          <a:xfrm>
            <a:off x="0" y="0"/>
            <a:ext cx="9144000" cy="6856653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09-ice-cream-lots-of-colored-scoop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606" b="757"/>
          <a:stretch>
            <a:fillRect/>
          </a:stretch>
        </p:blipFill>
        <p:spPr>
          <a:xfrm>
            <a:off x="280914" y="0"/>
            <a:ext cx="858217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fonyas_fagyi_897410_6647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neel-harris-1680x1050-3426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8999" r="7649"/>
          <a:stretch>
            <a:fillRect/>
          </a:stretch>
        </p:blipFill>
        <p:spPr>
          <a:xfrm>
            <a:off x="0" y="-2"/>
            <a:ext cx="9146035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74678901_1680x1050_nice-strawberry-ice-crea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744" r="9744" b="2835"/>
          <a:stretch>
            <a:fillRect/>
          </a:stretch>
        </p:blipFill>
        <p:spPr>
          <a:xfrm>
            <a:off x="0" y="0"/>
            <a:ext cx="915110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-cream-cone-cupcakes-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 About Ice Cream Wallpaper__yvt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2_Csoki_fagyi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-love-ice-crea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27" r="727"/>
          <a:stretch>
            <a:fillRect/>
          </a:stretch>
        </p:blipFill>
        <p:spPr>
          <a:xfrm>
            <a:off x="374972" y="0"/>
            <a:ext cx="8394057" cy="6858000"/>
          </a:xfrm>
          <a:prstGeom prst="rect">
            <a:avLst/>
          </a:prstGeom>
        </p:spPr>
      </p:pic>
      <p:pic>
        <p:nvPicPr>
          <p:cNvPr id="3" name="Kép 2" descr="icecreamcon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3233738" y="3233738"/>
            <a:ext cx="6858002" cy="390525"/>
          </a:xfrm>
          <a:prstGeom prst="rect">
            <a:avLst/>
          </a:prstGeom>
        </p:spPr>
      </p:pic>
      <p:pic>
        <p:nvPicPr>
          <p:cNvPr id="4" name="Kép 3" descr="icecreamcone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519737" y="3233736"/>
            <a:ext cx="6858002" cy="390525"/>
          </a:xfrm>
          <a:prstGeom prst="rect">
            <a:avLst/>
          </a:prstGeom>
        </p:spPr>
      </p:pic>
      <p:pic>
        <p:nvPicPr>
          <p:cNvPr id="5" name="Kép 4" descr="ice cream 4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 rot="-1560000">
            <a:off x="1349864" y="1822556"/>
            <a:ext cx="2302990" cy="4725144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_cream_cone_cupcak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280160"/>
            <a:ext cx="9144000" cy="557784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ce-cream-brand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9_ice_crea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251856"/>
            <a:ext cx="9144000" cy="6606144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_cream_truck_final_hi_res-1-1024x1024.jpg"/>
          <p:cNvPicPr>
            <a:picLocks noChangeAspect="1"/>
          </p:cNvPicPr>
          <p:nvPr/>
        </p:nvPicPr>
        <p:blipFill>
          <a:blip r:embed="rId2" cstate="print">
            <a:lum/>
          </a:blip>
          <a:srcRect b="8120"/>
          <a:stretch>
            <a:fillRect/>
          </a:stretch>
        </p:blipFill>
        <p:spPr>
          <a:xfrm>
            <a:off x="839878" y="0"/>
            <a:ext cx="746424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69306151_1024x768_pumpkin-ice-cream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rdpkvariety-ice-creams.gif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2637692"/>
            <a:ext cx="9144000" cy="422030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onde_and_ice_cream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rcRect l="25000"/>
          <a:stretch>
            <a:fillRect/>
          </a:stretch>
        </p:blipFill>
        <p:spPr>
          <a:xfrm>
            <a:off x="-278" y="0"/>
            <a:ext cx="914428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262890"/>
            <a:ext cx="9144000" cy="633222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ice crea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8504" t="16772" r="8504"/>
          <a:stretch>
            <a:fillRect/>
          </a:stretch>
        </p:blipFill>
        <p:spPr>
          <a:xfrm>
            <a:off x="1" y="1772816"/>
            <a:ext cx="3803121" cy="5085184"/>
          </a:xfrm>
          <a:prstGeom prst="rect">
            <a:avLst/>
          </a:prstGeom>
        </p:spPr>
      </p:pic>
      <p:pic>
        <p:nvPicPr>
          <p:cNvPr id="5" name="Kép 4" descr="ice-cream-sss-ice-cream-23645848-1341-1161.pn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4183040" y="0"/>
            <a:ext cx="4960960" cy="4294331"/>
          </a:xfrm>
          <a:prstGeom prst="rect">
            <a:avLst/>
          </a:prstGeom>
        </p:spPr>
      </p:pic>
      <p:pic>
        <p:nvPicPr>
          <p:cNvPr id="6" name="Kép 5" descr="MooseCone.gif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rcRect l="12305" t="5815" r="14415" b="3323"/>
          <a:stretch>
            <a:fillRect/>
          </a:stretch>
        </p:blipFill>
        <p:spPr>
          <a:xfrm>
            <a:off x="3779912" y="2927585"/>
            <a:ext cx="2995771" cy="3930415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unt_desert_island_ice_cream.jpg"/>
          <p:cNvPicPr>
            <a:picLocks noChangeAspect="1"/>
          </p:cNvPicPr>
          <p:nvPr/>
        </p:nvPicPr>
        <p:blipFill>
          <a:blip r:embed="rId2" cstate="print"/>
          <a:srcRect r="15687"/>
          <a:stretch>
            <a:fillRect/>
          </a:stretch>
        </p:blipFill>
        <p:spPr>
          <a:xfrm>
            <a:off x="0" y="0"/>
            <a:ext cx="920541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ramel_Nut_Ice_Cream_0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85zz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05356" y="0"/>
            <a:ext cx="573328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-cream-cake-1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30"/>
          <a:stretch>
            <a:fillRect/>
          </a:stretch>
        </p:blipFill>
        <p:spPr>
          <a:xfrm>
            <a:off x="0" y="341640"/>
            <a:ext cx="9144000" cy="651636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ld-ston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5879" t="2839" r="6719" b="3786"/>
          <a:stretch>
            <a:fillRect/>
          </a:stretch>
        </p:blipFill>
        <p:spPr>
          <a:xfrm>
            <a:off x="2632003" y="188640"/>
            <a:ext cx="3879995" cy="5517232"/>
          </a:xfrm>
          <a:prstGeom prst="rect">
            <a:avLst/>
          </a:prstGeom>
        </p:spPr>
      </p:pic>
      <p:pic>
        <p:nvPicPr>
          <p:cNvPr id="3" name="Kép 2" descr="Choc Soft Serve Cone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 rot="1200000">
            <a:off x="6273462" y="1573336"/>
            <a:ext cx="2063131" cy="5085184"/>
          </a:xfrm>
          <a:prstGeom prst="rect">
            <a:avLst/>
          </a:prstGeom>
        </p:spPr>
      </p:pic>
      <p:pic>
        <p:nvPicPr>
          <p:cNvPr id="4" name="Kép 3" descr="ICE-CREAM.jp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rcRect l="19811" t="15223" r="16641" b="9974"/>
          <a:stretch>
            <a:fillRect/>
          </a:stretch>
        </p:blipFill>
        <p:spPr>
          <a:xfrm rot="-1440000">
            <a:off x="765765" y="2277942"/>
            <a:ext cx="2294951" cy="4078674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gyi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bile-ice-cream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567328" y="0"/>
            <a:ext cx="800934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gyi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 crea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188674" y="0"/>
            <a:ext cx="876665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c-F21_Apr29_002_0031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1359568" y="0"/>
            <a:ext cx="6424863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memade-chocolate-ice-crea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dim8477-2010-07-04-at-16-32-15.jpg"/>
          <p:cNvPicPr>
            <a:picLocks noChangeAspect="1"/>
          </p:cNvPicPr>
          <p:nvPr/>
        </p:nvPicPr>
        <p:blipFill>
          <a:blip r:embed="rId2" cstate="print"/>
          <a:srcRect l="16609" b="663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 cream product developmen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592409" y="0"/>
            <a:ext cx="795918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 with ice cream - dreamstim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10866"/>
          <a:stretch>
            <a:fillRect/>
          </a:stretch>
        </p:blipFill>
        <p:spPr>
          <a:xfrm>
            <a:off x="0" y="0"/>
            <a:ext cx="91578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cream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29934953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_Cream_with_Berri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urple whimsy ice crea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ceCreamGifLge-1.gif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2201441" y="1651081"/>
            <a:ext cx="4741118" cy="3555839"/>
          </a:xfrm>
          <a:prstGeom prst="rect">
            <a:avLst/>
          </a:prstGeom>
        </p:spPr>
      </p:pic>
    </p:spTree>
  </p:cSld>
  <p:clrMapOvr>
    <a:masterClrMapping/>
  </p:clrMapOvr>
  <p:transition spd="slow" advTm="4000">
    <p:whee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300x2550_2649_Sweet_Dress_2d_illustration_sweet_orange_ice_cream_pie_strawberry_kiwi_sugar_cup_cake_girl_pictur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61764" y="1"/>
            <a:ext cx="8820472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788024" y="4581128"/>
            <a:ext cx="292099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  <a:ea typeface="Cambria Math" pitchFamily="18" charset="0"/>
                <a:cs typeface="Segoe UI" pitchFamily="34" charset="0"/>
              </a:rPr>
              <a:t>http://judywebkellekei.gportal.hu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  <a:ea typeface="Cambria Math" pitchFamily="18" charset="0"/>
              <a:cs typeface="Segoe UI" pitchFamily="34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4788024" y="4263479"/>
            <a:ext cx="295305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</a:rPr>
              <a:t>http://judy-christmas.blogspot.com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4860032" y="3903439"/>
            <a:ext cx="278313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</a:rPr>
              <a:t>http://judystravels.blogspot.com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5004048" y="3543399"/>
            <a:ext cx="25346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</a:rPr>
              <a:t>http://judy-cats.blogspot.com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004048" y="3212976"/>
            <a:ext cx="245772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</a:rPr>
              <a:t>http://judy-pps.blogspot.com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5004048" y="2852936"/>
            <a:ext cx="24657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</a:rPr>
              <a:t>http://judy-art.blogspot.com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5004048" y="2535287"/>
            <a:ext cx="25490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2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</a:rPr>
              <a:t>http://www.ppsparadicsom.net</a:t>
            </a:r>
            <a:endParaRPr lang="hu-HU" sz="2400" b="1" cap="none" spc="0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5796136" y="1412776"/>
            <a:ext cx="117371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0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estyle Script" pitchFamily="66" charset="0"/>
              </a:rPr>
              <a:t>Judy</a:t>
            </a:r>
            <a:endParaRPr lang="hu-HU" sz="6000" b="1" cap="none" spc="0" dirty="0">
              <a:ln w="18000">
                <a:noFill/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estyle Script" pitchFamily="66" charset="0"/>
            </a:endParaRPr>
          </a:p>
        </p:txBody>
      </p:sp>
    </p:spTree>
  </p:cSld>
  <p:clrMapOvr>
    <a:masterClrMapping/>
  </p:clrMapOvr>
  <p:transition spd="slow" advTm="6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22</Words>
  <Application>Microsoft Office PowerPoint</Application>
  <PresentationFormat>Diavetítés a képernyőre (4:3 oldalarány)</PresentationFormat>
  <Paragraphs>8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46</cp:revision>
  <dcterms:created xsi:type="dcterms:W3CDTF">2011-08-07T05:05:12Z</dcterms:created>
  <dcterms:modified xsi:type="dcterms:W3CDTF">2011-08-08T13:08:14Z</dcterms:modified>
</cp:coreProperties>
</file>