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305" r:id="rId3"/>
    <p:sldId id="277" r:id="rId4"/>
    <p:sldId id="258" r:id="rId5"/>
    <p:sldId id="257" r:id="rId6"/>
    <p:sldId id="259" r:id="rId7"/>
    <p:sldId id="290" r:id="rId8"/>
    <p:sldId id="291" r:id="rId9"/>
    <p:sldId id="271" r:id="rId10"/>
    <p:sldId id="263" r:id="rId11"/>
    <p:sldId id="283" r:id="rId12"/>
    <p:sldId id="284" r:id="rId13"/>
    <p:sldId id="309" r:id="rId14"/>
    <p:sldId id="315" r:id="rId15"/>
    <p:sldId id="281" r:id="rId16"/>
    <p:sldId id="287" r:id="rId17"/>
    <p:sldId id="289" r:id="rId18"/>
    <p:sldId id="295" r:id="rId19"/>
    <p:sldId id="276" r:id="rId20"/>
    <p:sldId id="294" r:id="rId21"/>
    <p:sldId id="264" r:id="rId22"/>
    <p:sldId id="296" r:id="rId23"/>
    <p:sldId id="280" r:id="rId24"/>
    <p:sldId id="272" r:id="rId25"/>
    <p:sldId id="300" r:id="rId26"/>
    <p:sldId id="301" r:id="rId27"/>
    <p:sldId id="303" r:id="rId28"/>
    <p:sldId id="314" r:id="rId29"/>
    <p:sldId id="318" r:id="rId30"/>
    <p:sldId id="275" r:id="rId31"/>
    <p:sldId id="334" r:id="rId32"/>
    <p:sldId id="320" r:id="rId33"/>
    <p:sldId id="321" r:id="rId34"/>
    <p:sldId id="311" r:id="rId35"/>
    <p:sldId id="323" r:id="rId36"/>
    <p:sldId id="333" r:id="rId37"/>
    <p:sldId id="335" r:id="rId38"/>
    <p:sldId id="331" r:id="rId39"/>
    <p:sldId id="343" r:id="rId40"/>
    <p:sldId id="324" r:id="rId41"/>
    <p:sldId id="326" r:id="rId42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Ngg5E6hDaNFH+2J+RO7IA==" hashData="ahgyhrNxd5mjTWgh1bjStqeFg/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8EC8-A191-4175-A0CD-D16717C9B55D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4AFCB-11BC-44C7-B6C3-8780B196FE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8EC8-A191-4175-A0CD-D16717C9B55D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4AFCB-11BC-44C7-B6C3-8780B196FE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8EC8-A191-4175-A0CD-D16717C9B55D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4AFCB-11BC-44C7-B6C3-8780B196FE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8EC8-A191-4175-A0CD-D16717C9B55D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4AFCB-11BC-44C7-B6C3-8780B196FE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8EC8-A191-4175-A0CD-D16717C9B55D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4AFCB-11BC-44C7-B6C3-8780B196FE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8EC8-A191-4175-A0CD-D16717C9B55D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4AFCB-11BC-44C7-B6C3-8780B196FE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8EC8-A191-4175-A0CD-D16717C9B55D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4AFCB-11BC-44C7-B6C3-8780B196FE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8EC8-A191-4175-A0CD-D16717C9B55D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4AFCB-11BC-44C7-B6C3-8780B196FE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8EC8-A191-4175-A0CD-D16717C9B55D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4AFCB-11BC-44C7-B6C3-8780B196FE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8EC8-A191-4175-A0CD-D16717C9B55D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4AFCB-11BC-44C7-B6C3-8780B196FE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28EC8-A191-4175-A0CD-D16717C9B55D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4AFCB-11BC-44C7-B6C3-8780B196FE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28EC8-A191-4175-A0CD-D16717C9B55D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44AFCB-11BC-44C7-B6C3-8780B196FE2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judy-pps.blogspot.com/" TargetMode="Externa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igstock_Hand-Drawn_I_Love_Summer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t="15256" b="9350"/>
          <a:stretch>
            <a:fillRect/>
          </a:stretch>
        </p:blipFill>
        <p:spPr>
          <a:xfrm>
            <a:off x="-2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  <p:sndAc>
      <p:stSnd>
        <p:snd r:embed="rId2" name="Boney M - Happy Song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Kids-Summer-Camp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6275" r="442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ndelion, girl, summer, green, 45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08 May 205(1)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5167" r="8489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1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21654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09-july-around-portland-(62)-73800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159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218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ridget water slide1_full.jpe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73066320_img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43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144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6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0704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nderCamp kid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953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stol.com.ua-785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21038" r="387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0821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sh_girl_in_summer-1920x12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9562" b="354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ealthy-kid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5536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434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108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mse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287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3322" r="7751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rtleo.com-139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6332"/>
          <a:stretch>
            <a:fillRect/>
          </a:stretch>
        </p:blipFill>
        <p:spPr>
          <a:xfrm>
            <a:off x="0" y="-1"/>
            <a:ext cx="9144001" cy="6834621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7156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8305" r="9966"/>
          <a:stretch>
            <a:fillRect/>
          </a:stretch>
        </p:blipFill>
        <p:spPr>
          <a:xfrm>
            <a:off x="1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01704-74138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tterflie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4983" r="14948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d-in-medow-summer-day-wallpapers-1024x76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4375" b="4375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ds-Bowlin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8838" r="2651"/>
          <a:stretch>
            <a:fillRect/>
          </a:stretch>
        </p:blipFill>
        <p:spPr>
          <a:xfrm>
            <a:off x="-1" y="-1"/>
            <a:ext cx="9124844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ds-garden-hos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7382" r="3691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od-Children-Baby-Kids-Holiday-Summer-Beach-Relax-Girl-HD-Wallpaper-FreeHDWall.Blogspot.Com_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7323" r="9449"/>
          <a:stretch>
            <a:fillRect/>
          </a:stretch>
        </p:blipFill>
        <p:spPr>
          <a:xfrm>
            <a:off x="1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Walls.com-4489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utewatermelo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697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papers-little-girl-cute-beautiful-summer-roses-flower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614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zeźby z piasku 04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mmer girl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azy_summer_day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2436" r="863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mmer vacation part 2-1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9449" r="157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paper-girl-summer-field-image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6402"/>
          <a:stretch>
            <a:fillRect/>
          </a:stretch>
        </p:blipFill>
        <p:spPr>
          <a:xfrm>
            <a:off x="-29047" y="0"/>
            <a:ext cx="9173047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ter fun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8466"/>
            <a:ext cx="9144000" cy="6841067"/>
          </a:xfrm>
          <a:prstGeom prst="rect">
            <a:avLst/>
          </a:prstGeom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wim-Boy-Towel-Camp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7382" r="3691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zumba 028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6275" r="479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mmer_day_friends_Wallpaper__yvt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mmer_kids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116836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3989149" y="5661248"/>
            <a:ext cx="116570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4000" b="1" cap="none" spc="0" dirty="0" smtClean="0">
                <a:ln w="18000">
                  <a:noFill/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Narrow" pitchFamily="34" charset="0"/>
              </a:rPr>
              <a:t>Judy</a:t>
            </a:r>
            <a:endParaRPr lang="hu-HU" sz="4000" b="1" cap="none" spc="0" dirty="0">
              <a:ln w="18000">
                <a:noFill/>
                <a:prstDash val="solid"/>
                <a:miter lim="800000"/>
              </a:ln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path path="circle">
                  <a:fillToRect l="100000" t="100000"/>
                </a:path>
                <a:tileRect r="-100000" b="-100000"/>
              </a:gra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931424" y="4221088"/>
            <a:ext cx="728116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8800" b="1" cap="none" spc="0" dirty="0" smtClean="0">
                <a:ln w="18000">
                  <a:noFill/>
                  <a:prstDash val="solid"/>
                  <a:miter lim="800000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circle">
                    <a:fillToRect l="100000" t="100000"/>
                  </a:path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Narrow" pitchFamily="34" charset="0"/>
              </a:rPr>
              <a:t>Happy Summer!</a:t>
            </a:r>
            <a:endParaRPr lang="hu-HU" sz="8800" b="1" cap="none" spc="0" dirty="0">
              <a:ln w="18000">
                <a:noFill/>
                <a:prstDash val="solid"/>
                <a:miter lim="800000"/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path path="circle">
                  <a:fillToRect l="100000" t="100000"/>
                </a:path>
              </a:gra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3004108" y="6413266"/>
            <a:ext cx="313579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Narrow" pitchFamily="34" charset="0"/>
                <a:cs typeface="Arial" pitchFamily="34" charset="0"/>
                <a:hlinkClick r:id="rId3"/>
              </a:rPr>
              <a:t>http://judy-pps.blogspot.com/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6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8</Words>
  <Application>Microsoft Office PowerPoint</Application>
  <PresentationFormat>Diavetítés a képernyőre (4:3 oldalarány)</PresentationFormat>
  <Paragraphs>3</Paragraphs>
  <Slides>41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41</vt:i4>
      </vt:variant>
    </vt:vector>
  </HeadingPairs>
  <TitlesOfParts>
    <vt:vector size="42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103</cp:revision>
  <dcterms:created xsi:type="dcterms:W3CDTF">2012-06-18T06:06:28Z</dcterms:created>
  <dcterms:modified xsi:type="dcterms:W3CDTF">2012-06-19T04:06:48Z</dcterms:modified>
</cp:coreProperties>
</file>