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9" r:id="rId8"/>
    <p:sldId id="270" r:id="rId9"/>
    <p:sldId id="272" r:id="rId10"/>
    <p:sldId id="275" r:id="rId11"/>
    <p:sldId id="276" r:id="rId1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J/M1avfejtZdjRkzNgGjw==" hashData="C0V2KO4Riz4tbXTiDZoJjnAK1e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37812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294558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79131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6468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03778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09378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7312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31638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86973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6435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61113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F268F1-A5CE-446D-B734-82648BC5ECBB}" type="datetimeFigureOut">
              <a:rPr lang="fr-FR" smtClean="0"/>
              <a:t>01/04/2016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93476-FEE5-42D6-91BA-DA1B8045229B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53513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C:\Users\Personnel\Downloads\101616c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fichiers.ma-planete.com/maaplanete/file/pic/user/marcelleb_120.jpg?id=eea9361c177d16ec049e554073a5685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060848"/>
            <a:ext cx="2232248" cy="309634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19572" y="332656"/>
            <a:ext cx="7776864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fr-FR" sz="4000" b="1" i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    DANS </a:t>
            </a:r>
            <a:r>
              <a:rPr lang="fr-FR" sz="4000" b="1" i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LES BRAS DES VENTS</a:t>
            </a:r>
          </a:p>
          <a:p>
            <a:r>
              <a:rPr lang="fr-FR" sz="4000" b="1" i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         EN </a:t>
            </a:r>
            <a:r>
              <a:rPr lang="fr-FR" sz="4000" b="1" i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QUATRE </a:t>
            </a:r>
            <a:r>
              <a:rPr lang="fr-FR" sz="4000" b="1" i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SAISONS</a:t>
            </a:r>
          </a:p>
          <a:p>
            <a:endParaRPr lang="fr-FR" sz="4000" b="1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endParaRPr lang="fr-FR" sz="4000" b="1" i="1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endParaRPr lang="fr-FR" sz="4000" b="1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endParaRPr lang="fr-FR" sz="4000" b="1" i="1" dirty="0" smtClean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endParaRPr lang="fr-FR" sz="4000" b="1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endParaRPr lang="fr-FR" sz="4000" b="1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  <a:p>
            <a:r>
              <a:rPr lang="fr" sz="4000" b="1" i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                          *****</a:t>
            </a:r>
            <a:endParaRPr lang="fr" sz="4000" b="1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491880" y="5805264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accent4">
                    <a:lumMod val="40000"/>
                    <a:lumOff val="60000"/>
                  </a:schemeClr>
                </a:solidFill>
              </a:rPr>
              <a:t>Marcelle Betbeder</a:t>
            </a:r>
          </a:p>
          <a:p>
            <a:endParaRPr lang="fr-FR" dirty="0"/>
          </a:p>
        </p:txBody>
      </p:sp>
      <p:pic>
        <p:nvPicPr>
          <p:cNvPr id="7" name="Prelud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21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1000">
        <p:fade/>
      </p:transition>
    </mc:Choice>
    <mc:Fallback xmlns="">
      <p:transition spd="med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6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1268760"/>
            <a:ext cx="62646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J’ai rêvé qu’un zéphyr tendre et doux me prenait dans ses bras,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Me déposait sur un lit de moelleux nuages clairs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m’emportait loin, très loin dans le temps,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629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7000">
        <p:fade/>
      </p:transition>
    </mc:Choice>
    <mc:Fallback xmlns="">
      <p:transition spd="med" advClick="0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61926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1"/>
                </a:solidFill>
              </a:rPr>
              <a:t>Vers </a:t>
            </a:r>
            <a:r>
              <a:rPr lang="fr-FR" b="1" i="1" dirty="0">
                <a:solidFill>
                  <a:schemeClr val="bg1"/>
                </a:solidFill>
              </a:rPr>
              <a:t>des terres vierges à la nature intacte.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J’y ai retrouvé la genèse de notre aventure humaine,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La naissance d’un monde purgé de toute pourriture.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59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4000">
        <p:fade/>
      </p:transition>
    </mc:Choice>
    <mc:Fallback xmlns="">
      <p:transition spd="med" advClick="0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05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1412776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J’ai rêvé qu’un </a:t>
            </a:r>
            <a:r>
              <a:rPr lang="fr-FR" b="1" i="1" dirty="0" smtClean="0">
                <a:solidFill>
                  <a:schemeClr val="bg1"/>
                </a:solidFill>
              </a:rPr>
              <a:t>siroco </a:t>
            </a:r>
            <a:r>
              <a:rPr lang="fr-FR" b="1" i="1" dirty="0">
                <a:solidFill>
                  <a:schemeClr val="bg1"/>
                </a:solidFill>
              </a:rPr>
              <a:t>à la fois violent, impétueux, passionné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M’emportait consentante vers des champs plaisirs satisfaits.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La terre avait changé … déjà.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19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8000">
        <p:fade/>
      </p:transition>
    </mc:Choice>
    <mc:Fallback xmlns=""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5536" y="404664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Perdue la luxuriance des forêts, la moiteur des sous-bois,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La splendeur des plaines, le roucoulement des sources claires et pures,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Le chant des oiseaux.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59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ma-planete.com/file/sns_uploads/36673/images/pr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23528" y="1340768"/>
            <a:ext cx="54726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2">
                    <a:lumMod val="10000"/>
                  </a:schemeClr>
                </a:solidFill>
              </a:rPr>
              <a:t>J’ai rêvé qu’un vent d’autan câlin et moqueur à la fois</a:t>
            </a:r>
          </a:p>
          <a:p>
            <a:r>
              <a:rPr lang="fr-FR" b="1" i="1" dirty="0">
                <a:solidFill>
                  <a:schemeClr val="bg2">
                    <a:lumMod val="10000"/>
                  </a:schemeClr>
                </a:solidFill>
              </a:rPr>
              <a:t>Me chahutait et y prenait plaisir.</a:t>
            </a:r>
          </a:p>
          <a:p>
            <a:endParaRPr lang="fr-FR" b="1" i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2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4000">
        <p:fade/>
      </p:transition>
    </mc:Choice>
    <mc:Fallback xmlns=""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27584" y="260648"/>
            <a:ext cx="63367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Quoi … ? Que s’était-il donc passé depuis mon dernier voyage.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Une abomination, un massacre à la tronçonneuse,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Une floraison malsaine de villes puantes aux mœurs dégénérées.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60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8000">
        <p:fade/>
      </p:transition>
    </mc:Choice>
    <mc:Fallback xmlns="">
      <p:transition spd="med" advClick="0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259632" y="426871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J’ai rêvé qu’un noroît méchant, brutal, voulait briser mes rêves.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Ils le furent, guerres et attentats, famine, maladie,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Il ne restait rien, juste un brin d’espérance en la conscience de l’homme.</a:t>
            </a:r>
          </a:p>
          <a:p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42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0">
        <p:fade/>
      </p:transition>
    </mc:Choice>
    <mc:Fallback xmlns="">
      <p:transition spd="med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146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332656"/>
            <a:ext cx="727280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Et j’ai vu le Passeur de la Mort , l’Ankou*,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Qui enfin allait me délivrer de mon enveloppe charnelle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Et m’emporter sur sa barque maudite,</a:t>
            </a:r>
          </a:p>
          <a:p>
            <a:r>
              <a:rPr lang="fr-FR" b="1" i="1" dirty="0">
                <a:solidFill>
                  <a:schemeClr val="bg1"/>
                </a:solidFill>
              </a:rPr>
              <a:t>Afin que j’oublie cet abominable rêve.</a:t>
            </a:r>
          </a:p>
          <a:p>
            <a:endParaRPr lang="fr" b="1" i="1" dirty="0">
              <a:solidFill>
                <a:schemeClr val="bg1"/>
              </a:solidFill>
            </a:endParaRPr>
          </a:p>
          <a:p>
            <a:r>
              <a:rPr lang="fr-FR" b="1" i="1" dirty="0">
                <a:solidFill>
                  <a:schemeClr val="bg1"/>
                </a:solidFill>
              </a:rPr>
              <a:t>Marcelle </a:t>
            </a:r>
            <a:r>
              <a:rPr lang="fr-FR" b="1" i="1" dirty="0" smtClean="0">
                <a:solidFill>
                  <a:schemeClr val="bg1"/>
                </a:solidFill>
              </a:rPr>
              <a:t>Betbeder- décembre 2015</a:t>
            </a:r>
            <a:endParaRPr lang="fr-FR" b="1" i="1" dirty="0">
              <a:solidFill>
                <a:schemeClr val="bg1"/>
              </a:solidFill>
            </a:endParaRPr>
          </a:p>
          <a:p>
            <a:endParaRPr lang="fr-FR" b="1" i="1" dirty="0">
              <a:solidFill>
                <a:schemeClr val="bg1"/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339752" y="5733256"/>
            <a:ext cx="6804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>
                <a:solidFill>
                  <a:schemeClr val="bg1"/>
                </a:solidFill>
              </a:rPr>
              <a:t>*L’Ankou : En Bretagne, Passeur des âmes vers le grand Océan de l'Ouest,</a:t>
            </a:r>
          </a:p>
          <a:p>
            <a:r>
              <a:rPr lang="fr-FR" sz="1600" b="1" i="1" dirty="0">
                <a:solidFill>
                  <a:schemeClr val="bg1"/>
                </a:solidFill>
              </a:rPr>
              <a:t>l'Ankou attend dans sa Barque de Nuit les âmes des </a:t>
            </a:r>
            <a:r>
              <a:rPr lang="fr-FR" sz="1600" b="1" i="1" dirty="0" smtClean="0">
                <a:solidFill>
                  <a:schemeClr val="bg1"/>
                </a:solidFill>
              </a:rPr>
              <a:t>trépassés</a:t>
            </a:r>
            <a:endParaRPr lang="fr-FR" sz="1600" b="1" i="1" dirty="0">
              <a:solidFill>
                <a:schemeClr val="bg1"/>
              </a:solidFill>
            </a:endParaRPr>
          </a:p>
          <a:p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976571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8000">
        <p:fade/>
      </p:transition>
    </mc:Choice>
    <mc:Fallback xmlns="">
      <p:transition spd="med" advClick="0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2290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fichiers.ma-planete.com/maaplanete/file/pic/user/marcelleb_120.jpg?id=eea9361c177d16ec049e554073a568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3908" y="1664255"/>
            <a:ext cx="1656184" cy="181053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504" y="1655166"/>
            <a:ext cx="50760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 </a:t>
            </a:r>
            <a:r>
              <a:rPr lang="fr-FR" sz="1600" dirty="0" smtClean="0">
                <a:solidFill>
                  <a:schemeClr val="bg1"/>
                </a:solidFill>
              </a:rPr>
              <a:t>Marcelle</a:t>
            </a:r>
          </a:p>
          <a:p>
            <a:endParaRPr lang="fr-FR" sz="1600" dirty="0">
              <a:solidFill>
                <a:schemeClr val="bg1"/>
              </a:solidFill>
            </a:endParaRPr>
          </a:p>
          <a:p>
            <a:r>
              <a:rPr lang="fr-FR" sz="1600" dirty="0">
                <a:solidFill>
                  <a:schemeClr val="bg1"/>
                </a:solidFill>
              </a:rPr>
              <a:t>Ma douce ma belle et tendre amie</a:t>
            </a:r>
          </a:p>
          <a:p>
            <a:r>
              <a:rPr lang="fr-FR" sz="1600" dirty="0">
                <a:solidFill>
                  <a:schemeClr val="bg1"/>
                </a:solidFill>
              </a:rPr>
              <a:t>Petite sœur de cœur muse de la poésie</a:t>
            </a:r>
          </a:p>
          <a:p>
            <a:r>
              <a:rPr lang="fr-FR" sz="1600" dirty="0">
                <a:solidFill>
                  <a:schemeClr val="bg1"/>
                </a:solidFill>
              </a:rPr>
              <a:t>Tu nous </a:t>
            </a:r>
            <a:r>
              <a:rPr lang="fr-FR" sz="1600" dirty="0" smtClean="0">
                <a:solidFill>
                  <a:schemeClr val="bg1"/>
                </a:solidFill>
              </a:rPr>
              <a:t>as </a:t>
            </a:r>
            <a:r>
              <a:rPr lang="fr-FR" sz="1600" dirty="0">
                <a:solidFill>
                  <a:schemeClr val="bg1"/>
                </a:solidFill>
              </a:rPr>
              <a:t>tant </a:t>
            </a:r>
            <a:r>
              <a:rPr lang="fr-FR" sz="1600" dirty="0" smtClean="0">
                <a:solidFill>
                  <a:schemeClr val="bg1"/>
                </a:solidFill>
              </a:rPr>
              <a:t>charmés ébloui </a:t>
            </a:r>
            <a:r>
              <a:rPr lang="fr-FR" sz="1600" dirty="0">
                <a:solidFill>
                  <a:schemeClr val="bg1"/>
                </a:solidFill>
              </a:rPr>
              <a:t>par tes écrits</a:t>
            </a:r>
          </a:p>
          <a:p>
            <a:r>
              <a:rPr lang="fr-FR" sz="1600" dirty="0">
                <a:solidFill>
                  <a:schemeClr val="bg1"/>
                </a:solidFill>
              </a:rPr>
              <a:t>Dame incomparable fée inégalable de </a:t>
            </a:r>
            <a:r>
              <a:rPr lang="fr-FR" sz="1600" dirty="0" smtClean="0">
                <a:solidFill>
                  <a:schemeClr val="bg1"/>
                </a:solidFill>
              </a:rPr>
              <a:t>l’esprit</a:t>
            </a:r>
            <a:endParaRPr lang="fr" sz="1600" dirty="0">
              <a:solidFill>
                <a:schemeClr val="bg1"/>
              </a:solidFill>
            </a:endParaRPr>
          </a:p>
          <a:p>
            <a:r>
              <a:rPr lang="fr-FR" sz="1600" dirty="0">
                <a:solidFill>
                  <a:schemeClr val="bg1"/>
                </a:solidFill>
              </a:rPr>
              <a:t>Aujourd’hui tu rends les armes</a:t>
            </a:r>
          </a:p>
          <a:p>
            <a:r>
              <a:rPr lang="fr-FR" sz="1600" dirty="0">
                <a:solidFill>
                  <a:schemeClr val="bg1"/>
                </a:solidFill>
              </a:rPr>
              <a:t>Petit soldat tenace dure au combat</a:t>
            </a:r>
          </a:p>
          <a:p>
            <a:r>
              <a:rPr lang="fr-FR" sz="1600" dirty="0">
                <a:solidFill>
                  <a:schemeClr val="bg1"/>
                </a:solidFill>
              </a:rPr>
              <a:t>Tu portais vaillamment l’estoc  avec tes frêles bras</a:t>
            </a:r>
          </a:p>
          <a:p>
            <a:r>
              <a:rPr lang="fr-FR" sz="1600" dirty="0">
                <a:solidFill>
                  <a:schemeClr val="bg1"/>
                </a:solidFill>
              </a:rPr>
              <a:t>A l’assaut du monstre que je ne dénommerai </a:t>
            </a:r>
            <a:r>
              <a:rPr lang="fr-FR" sz="1600" dirty="0" smtClean="0">
                <a:solidFill>
                  <a:schemeClr val="bg1"/>
                </a:solidFill>
              </a:rPr>
              <a:t>pas</a:t>
            </a:r>
            <a:endParaRPr lang="fr" sz="1600" dirty="0">
              <a:solidFill>
                <a:schemeClr val="bg1"/>
              </a:solidFill>
            </a:endParaRPr>
          </a:p>
          <a:p>
            <a:r>
              <a:rPr lang="fr-FR" sz="1600" dirty="0">
                <a:solidFill>
                  <a:schemeClr val="bg1"/>
                </a:solidFill>
              </a:rPr>
              <a:t>Femme libre érudite exemplaire</a:t>
            </a:r>
          </a:p>
          <a:p>
            <a:r>
              <a:rPr lang="fr-FR" sz="1600" dirty="0">
                <a:solidFill>
                  <a:schemeClr val="bg1"/>
                </a:solidFill>
              </a:rPr>
              <a:t>Magicienne des mots de la rime et des vers</a:t>
            </a:r>
          </a:p>
          <a:p>
            <a:r>
              <a:rPr lang="fr-FR" sz="1600" dirty="0">
                <a:solidFill>
                  <a:schemeClr val="bg1"/>
                </a:solidFill>
              </a:rPr>
              <a:t>A travers tes récits extraordinaires voire imaginaires</a:t>
            </a:r>
          </a:p>
          <a:p>
            <a:r>
              <a:rPr lang="fr-FR" sz="1600" dirty="0">
                <a:solidFill>
                  <a:schemeClr val="bg1"/>
                </a:solidFill>
              </a:rPr>
              <a:t>Nous restions restons resterons admiratifs et </a:t>
            </a:r>
            <a:r>
              <a:rPr lang="fr-FR" sz="1600" dirty="0" smtClean="0">
                <a:solidFill>
                  <a:schemeClr val="bg1"/>
                </a:solidFill>
              </a:rPr>
              <a:t>fiers</a:t>
            </a:r>
            <a:endParaRPr lang="fr" sz="1600" dirty="0">
              <a:solidFill>
                <a:schemeClr val="bg1"/>
              </a:solidFill>
            </a:endParaRPr>
          </a:p>
          <a:p>
            <a:r>
              <a:rPr lang="fr-FR" sz="1600" dirty="0">
                <a:solidFill>
                  <a:schemeClr val="bg1"/>
                </a:solidFill>
              </a:rPr>
              <a:t>Marcelle divine poétesse tu nous laisses</a:t>
            </a:r>
          </a:p>
          <a:p>
            <a:r>
              <a:rPr lang="fr-FR" sz="1600" dirty="0">
                <a:solidFill>
                  <a:schemeClr val="bg1"/>
                </a:solidFill>
              </a:rPr>
              <a:t>Le cœur lourd l’esprit en détresse</a:t>
            </a:r>
          </a:p>
          <a:p>
            <a:r>
              <a:rPr lang="fr-FR" sz="1600" dirty="0">
                <a:solidFill>
                  <a:schemeClr val="bg1"/>
                </a:solidFill>
              </a:rPr>
              <a:t>Ta plume caresse ton amitié forteresse</a:t>
            </a:r>
          </a:p>
          <a:p>
            <a:r>
              <a:rPr lang="fr-FR" sz="1600" dirty="0">
                <a:solidFill>
                  <a:schemeClr val="bg1"/>
                </a:solidFill>
              </a:rPr>
              <a:t>Resteront </a:t>
            </a:r>
            <a:r>
              <a:rPr lang="fr-FR" sz="1600" dirty="0" smtClean="0">
                <a:solidFill>
                  <a:schemeClr val="bg1"/>
                </a:solidFill>
              </a:rPr>
              <a:t>gravées </a:t>
            </a:r>
            <a:r>
              <a:rPr lang="fr-FR" sz="1600" dirty="0">
                <a:solidFill>
                  <a:schemeClr val="bg1"/>
                </a:solidFill>
              </a:rPr>
              <a:t>en nos âmes sans qu’il n’y ait de cesse</a:t>
            </a:r>
          </a:p>
          <a:p>
            <a:r>
              <a:rPr lang="fr-FR" dirty="0">
                <a:solidFill>
                  <a:schemeClr val="bg1"/>
                </a:solidFill>
              </a:rPr>
              <a:t>                                                                                  Esy</a:t>
            </a:r>
          </a:p>
          <a:p>
            <a:r>
              <a:rPr lang="fr" dirty="0">
                <a:solidFill>
                  <a:schemeClr val="bg1"/>
                </a:solidFill>
              </a:rPr>
              <a:t>                                   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788024" y="-99392"/>
            <a:ext cx="46085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2">
                    <a:lumMod val="90000"/>
                  </a:schemeClr>
                </a:solidFill>
              </a:rPr>
              <a:t/>
            </a:r>
            <a:br>
              <a:rPr lang="fr-FR" dirty="0">
                <a:solidFill>
                  <a:schemeClr val="bg2">
                    <a:lumMod val="90000"/>
                  </a:schemeClr>
                </a:solidFill>
              </a:rPr>
            </a:br>
            <a:r>
              <a:rPr lang="fr-FR" dirty="0">
                <a:solidFill>
                  <a:schemeClr val="bg1"/>
                </a:solidFill>
              </a:rPr>
              <a:t> </a:t>
            </a:r>
            <a:r>
              <a:rPr lang="fr-FR" dirty="0" smtClean="0">
                <a:solidFill>
                  <a:schemeClr val="bg1"/>
                </a:solidFill>
              </a:rPr>
              <a:t>                 </a:t>
            </a:r>
            <a:r>
              <a:rPr lang="fr-FR" sz="1400" b="1" i="1" dirty="0" smtClean="0">
                <a:solidFill>
                  <a:schemeClr val="bg1"/>
                </a:solidFill>
              </a:rPr>
              <a:t>TI'MERE </a:t>
            </a:r>
            <a:r>
              <a:rPr lang="fr-FR" sz="1400" b="1" i="1" dirty="0">
                <a:solidFill>
                  <a:schemeClr val="bg1"/>
                </a:solidFill>
              </a:rPr>
              <a:t/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/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Dans ma vie, j'ai croisé peu </a:t>
            </a:r>
            <a:r>
              <a:rPr lang="fr-FR" sz="1400" b="1" i="1" dirty="0" smtClean="0">
                <a:solidFill>
                  <a:schemeClr val="bg1"/>
                </a:solidFill>
              </a:rPr>
              <a:t>d’êtres exceptionnels</a:t>
            </a:r>
            <a:r>
              <a:rPr lang="fr-FR" sz="1400" b="1" i="1" dirty="0">
                <a:solidFill>
                  <a:schemeClr val="bg1"/>
                </a:solidFill>
              </a:rPr>
              <a:t/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Dont tu fais partie, Je suis très fière d'être ton amie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A travers tes poésies, j'ai appris à te connaitre, âme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De grande sensibilité, </a:t>
            </a:r>
            <a:r>
              <a:rPr lang="fr-FR" sz="1400" b="1" i="1" dirty="0" smtClean="0">
                <a:solidFill>
                  <a:schemeClr val="bg1"/>
                </a:solidFill>
              </a:rPr>
              <a:t> </a:t>
            </a:r>
            <a:r>
              <a:rPr lang="fr-FR" sz="1400" b="1" i="1" dirty="0">
                <a:solidFill>
                  <a:schemeClr val="bg1"/>
                </a:solidFill>
              </a:rPr>
              <a:t>grande générosité de cœur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Femme d’empathie, avec un caractère bien planté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Tu m'as séduite, je venais de croiser une Grande dame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Par ton courage et ta ténacité, nous </a:t>
            </a:r>
            <a:r>
              <a:rPr lang="fr-FR" sz="1400" b="1" i="1" dirty="0" smtClean="0">
                <a:solidFill>
                  <a:schemeClr val="bg1"/>
                </a:solidFill>
              </a:rPr>
              <a:t>donne </a:t>
            </a:r>
            <a:r>
              <a:rPr lang="fr-FR" sz="1400" b="1" i="1" dirty="0">
                <a:solidFill>
                  <a:schemeClr val="bg1"/>
                </a:solidFill>
              </a:rPr>
              <a:t>des leçons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Ne jamais baisser les bras, la vie est un éternel combat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Les tiens tu les as mené avec bravoure, en gagnante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Le dernier tu ne l'as pas perdu, la barque de l'Ankou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T'emmène tout droit au paradis blanc, comme les pages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De tes écrits indélébiles dans nos âmes et nos cœurs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>                      Bon voyage grande dame</a:t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>
                <a:solidFill>
                  <a:schemeClr val="bg1"/>
                </a:solidFill>
              </a:rPr>
              <a:t/>
            </a:r>
            <a:br>
              <a:rPr lang="fr-FR" sz="1400" b="1" i="1" dirty="0">
                <a:solidFill>
                  <a:schemeClr val="bg1"/>
                </a:solidFill>
              </a:rPr>
            </a:br>
            <a:r>
              <a:rPr lang="fr-FR" sz="1400" b="1" i="1" dirty="0" smtClean="0">
                <a:solidFill>
                  <a:schemeClr val="bg1"/>
                </a:solidFill>
              </a:rPr>
              <a:t>                                                                          CHRYS@CK</a:t>
            </a:r>
            <a:endParaRPr lang="fr-FR" sz="1400" b="1" i="1" dirty="0">
              <a:solidFill>
                <a:schemeClr val="bg1"/>
              </a:solidFill>
            </a:endParaRPr>
          </a:p>
          <a:p>
            <a:r>
              <a:rPr lang="fr-FR" sz="1400" b="1" i="1" dirty="0">
                <a:solidFill>
                  <a:schemeClr val="bg2">
                    <a:lumMod val="90000"/>
                  </a:schemeClr>
                </a:solidFill>
              </a:rPr>
              <a:t> </a:t>
            </a:r>
          </a:p>
          <a:p>
            <a:endParaRPr lang="fr-FR" sz="1400" b="1" i="1" dirty="0">
              <a:solidFill>
                <a:schemeClr val="bg2">
                  <a:lumMod val="90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7308304" y="652534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bg2">
                    <a:lumMod val="90000"/>
                  </a:schemeClr>
                </a:solidFill>
              </a:rPr>
              <a:t>Manuel</a:t>
            </a:r>
            <a:endParaRPr lang="fr-FR" b="1" i="1" dirty="0">
              <a:solidFill>
                <a:schemeClr val="bg2">
                  <a:lumMod val="9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00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3316" name="Picture 4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4" name="Picture 12" descr="http://monia2009.m.o.pic.centerblog.net/nmy82g4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1" y="3450808"/>
            <a:ext cx="3810000" cy="3486151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403648" y="609329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4">
                    <a:lumMod val="75000"/>
                  </a:schemeClr>
                </a:solidFill>
              </a:rPr>
              <a:t>Repose en paix</a:t>
            </a:r>
            <a:endParaRPr lang="fr-FR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11560" y="260648"/>
            <a:ext cx="741682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chemeClr val="accent4">
                    <a:lumMod val="75000"/>
                  </a:schemeClr>
                </a:solidFill>
              </a:rPr>
              <a:t>CREATION ESYRAM –CHRYSANGE</a:t>
            </a:r>
          </a:p>
          <a:p>
            <a:endParaRPr lang="fr-FR" b="1" i="1" dirty="0">
              <a:solidFill>
                <a:schemeClr val="accent4">
                  <a:lumMod val="75000"/>
                </a:schemeClr>
              </a:solidFill>
            </a:endParaRPr>
          </a:p>
          <a:p>
            <a:endParaRPr lang="fr-FR" b="1" i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fr-FR" b="1" i="1" dirty="0" smtClean="0">
                <a:solidFill>
                  <a:schemeClr val="accent4">
                    <a:lumMod val="75000"/>
                  </a:schemeClr>
                </a:solidFill>
              </a:rPr>
              <a:t>EN HOMMAGE </a:t>
            </a:r>
          </a:p>
          <a:p>
            <a:endParaRPr lang="fr-FR" b="1" i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fr-FR" b="1" i="1" dirty="0" smtClean="0">
                <a:solidFill>
                  <a:schemeClr val="accent4">
                    <a:lumMod val="75000"/>
                  </a:schemeClr>
                </a:solidFill>
              </a:rPr>
              <a:t>A NOTRE AMIE</a:t>
            </a:r>
          </a:p>
          <a:p>
            <a:endParaRPr lang="fr-FR" b="1" i="1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fr-FR" b="1" i="1" dirty="0" smtClean="0">
                <a:solidFill>
                  <a:schemeClr val="accent4">
                    <a:lumMod val="75000"/>
                  </a:schemeClr>
                </a:solidFill>
              </a:rPr>
              <a:t>MARCELLE</a:t>
            </a:r>
            <a:endParaRPr lang="fr-FR" b="1" i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508104" y="5373216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4">
                    <a:lumMod val="75000"/>
                  </a:schemeClr>
                </a:solidFill>
              </a:rPr>
              <a:t>De tout cœur </a:t>
            </a:r>
          </a:p>
          <a:p>
            <a:r>
              <a:rPr lang="fr-FR" b="1" i="1" dirty="0" smtClean="0">
                <a:solidFill>
                  <a:schemeClr val="accent4">
                    <a:lumMod val="75000"/>
                  </a:schemeClr>
                </a:solidFill>
              </a:rPr>
              <a:t>Avec la famille de</a:t>
            </a:r>
          </a:p>
          <a:p>
            <a:r>
              <a:rPr lang="fr-FR" b="1" i="1" dirty="0" smtClean="0">
                <a:solidFill>
                  <a:schemeClr val="accent4">
                    <a:lumMod val="75000"/>
                  </a:schemeClr>
                </a:solidFill>
              </a:rPr>
              <a:t>Notre regrettée Marcelle</a:t>
            </a:r>
          </a:p>
        </p:txBody>
      </p:sp>
    </p:spTree>
    <p:extLst>
      <p:ext uri="{BB962C8B-B14F-4D97-AF65-F5344CB8AC3E}">
        <p14:creationId xmlns:p14="http://schemas.microsoft.com/office/powerpoint/2010/main" val="3316856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763</TotalTime>
  <Words>427</Words>
  <Application>Microsoft Office PowerPoint</Application>
  <PresentationFormat>Affichage à l'écran (4:3)</PresentationFormat>
  <Paragraphs>73</Paragraphs>
  <Slides>11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32</cp:revision>
  <dcterms:created xsi:type="dcterms:W3CDTF">2016-03-12T09:24:36Z</dcterms:created>
  <dcterms:modified xsi:type="dcterms:W3CDTF">2016-04-01T08:26:00Z</dcterms:modified>
</cp:coreProperties>
</file>