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3" r:id="rId47"/>
    <p:sldId id="302" r:id="rId48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-237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0DBC-1F9D-422B-8359-7BCBFF64093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FEDDD-CCC1-49B0-B0B3-442AEFFF6C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75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0DBC-1F9D-422B-8359-7BCBFF64093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FEDDD-CCC1-49B0-B0B3-442AEFFF6C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210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0DBC-1F9D-422B-8359-7BCBFF64093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FEDDD-CCC1-49B0-B0B3-442AEFFF6C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2078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0DBC-1F9D-422B-8359-7BCBFF64093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FEDDD-CCC1-49B0-B0B3-442AEFFF6C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76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0DBC-1F9D-422B-8359-7BCBFF64093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FEDDD-CCC1-49B0-B0B3-442AEFFF6C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3403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0DBC-1F9D-422B-8359-7BCBFF64093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FEDDD-CCC1-49B0-B0B3-442AEFFF6C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7296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0DBC-1F9D-422B-8359-7BCBFF64093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FEDDD-CCC1-49B0-B0B3-442AEFFF6C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682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0DBC-1F9D-422B-8359-7BCBFF64093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FEDDD-CCC1-49B0-B0B3-442AEFFF6C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0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0DBC-1F9D-422B-8359-7BCBFF64093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FEDDD-CCC1-49B0-B0B3-442AEFFF6C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369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0DBC-1F9D-422B-8359-7BCBFF64093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FEDDD-CCC1-49B0-B0B3-442AEFFF6C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884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0DBC-1F9D-422B-8359-7BCBFF64093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FEDDD-CCC1-49B0-B0B3-442AEFFF6C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594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200DBC-1F9D-422B-8359-7BCBFF640937}" type="datetimeFigureOut">
              <a:rPr lang="fr-FR" smtClean="0"/>
              <a:t>19/06/2016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FEDDD-CCC1-49B0-B0B3-442AEFFF6C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949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ma"/><Relationship Id="rId2" Type="http://schemas.microsoft.com/office/2007/relationships/media" Target="../media/media1.wm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4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d Fractal Wallpaper11"/>
          <p:cNvPicPr>
            <a:picLocks noGrp="1" noChangeAspect="1"/>
          </p:cNvPicPr>
          <p:nvPr isPhoto="1"/>
        </p:nvPicPr>
        <p:blipFill>
          <a:blip r:embed="rId5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563888" y="116632"/>
            <a:ext cx="170912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i="1" dirty="0">
                <a:solidFill>
                  <a:srgbClr val="FFFF00"/>
                </a:solidFill>
                <a:latin typeface="Parchment" panose="03040602040708040804" pitchFamily="66" charset="0"/>
              </a:rPr>
              <a:t>Fractal</a:t>
            </a:r>
            <a:endParaRPr lang="fr-FR" sz="7200" dirty="0"/>
          </a:p>
        </p:txBody>
      </p:sp>
      <p:sp>
        <p:nvSpPr>
          <p:cNvPr id="4" name="Rectangle 3"/>
          <p:cNvSpPr/>
          <p:nvPr/>
        </p:nvSpPr>
        <p:spPr>
          <a:xfrm>
            <a:off x="3491880" y="5657472"/>
            <a:ext cx="243207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i="1" dirty="0">
                <a:solidFill>
                  <a:srgbClr val="FFFF00"/>
                </a:solidFill>
                <a:latin typeface="Parchment" panose="03040602040708040804" pitchFamily="66" charset="0"/>
              </a:rPr>
              <a:t>Automatique</a:t>
            </a:r>
            <a:endParaRPr lang="fr-FR" sz="6000" dirty="0"/>
          </a:p>
        </p:txBody>
      </p:sp>
      <p:pic>
        <p:nvPicPr>
          <p:cNvPr id="5" name="Paul_Minesweeper_-_Fractal_Consolation cccccccccccccccccc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7584" y="5860503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73105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251">
        <p:circle/>
      </p:transition>
    </mc:Choice>
    <mc:Fallback>
      <p:transition spd="slow" advTm="9251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9856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4" grpId="0"/>
    </p:bldLst>
  </p:timing>
  <p:extLst>
    <p:ext uri="{E180D4A7-C9FB-4DFB-919C-405C955672EB}">
      <p14:showEvtLst xmlns:p14="http://schemas.microsoft.com/office/powerpoint/2010/main">
        <p14:playEvt time="4333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d Fractal Wallpaper1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1806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2197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69">
        <p:circle/>
      </p:transition>
    </mc:Choice>
    <mc:Fallback>
      <p:transition spd="slow" advTm="176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D-graphics_Abstract__Fractal_019813_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8629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84">
        <p:circle/>
      </p:transition>
    </mc:Choice>
    <mc:Fallback>
      <p:transition spd="slow" advTm="188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6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6800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18">
        <p:circle/>
      </p:transition>
    </mc:Choice>
    <mc:Fallback>
      <p:transition spd="slow" advTm="201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51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6562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430">
        <p:circle/>
      </p:transition>
    </mc:Choice>
    <mc:Fallback>
      <p:transition spd="slow" advTm="243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3457-637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85204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79">
        <p:circle/>
      </p:transition>
    </mc:Choice>
    <mc:Fallback>
      <p:transition spd="slow" advTm="227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7406_fractal_3d_flowers_1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7245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51">
        <p:circle/>
      </p:transition>
    </mc:Choice>
    <mc:Fallback>
      <p:transition spd="slow" advTm="195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7147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9520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50">
        <p:circle/>
      </p:transition>
    </mc:Choice>
    <mc:Fallback>
      <p:transition spd="slow" advTm="205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742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565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5">
        <p:circle/>
      </p:transition>
    </mc:Choice>
    <mc:Fallback>
      <p:transition spd="slow" advTm="200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275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617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46">
        <p:circle/>
      </p:transition>
    </mc:Choice>
    <mc:Fallback>
      <p:transition spd="slow" advTm="1946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246_raw-fractals_3d_art_1920x1200_(www_GdeFon_ru)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32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70">
        <p:circle/>
      </p:transition>
    </mc:Choice>
    <mc:Fallback>
      <p:transition spd="slow" advTm="217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bstract-fractal_0017303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89105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17">
        <p:circle/>
      </p:transition>
    </mc:Choice>
    <mc:Fallback>
      <p:transition spd="slow" advTm="191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bstract-fractals_0035242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46731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94">
        <p:circle/>
      </p:transition>
    </mc:Choice>
    <mc:Fallback>
      <p:transition spd="slow" advTm="209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bstract-fractals_0041142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6156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97">
        <p:circle/>
      </p:transition>
    </mc:Choice>
    <mc:Fallback>
      <p:transition spd="slow" advTm="199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lack-fractal-wallpaper-1920x1200-101102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0714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36">
        <p:circle/>
      </p:transition>
    </mc:Choice>
    <mc:Fallback>
      <p:transition spd="slow" advTm="1836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lue-abstract-fractal-pattern-vector-design-hd-wallpaper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5827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61">
        <p:circle/>
      </p:transition>
    </mc:Choice>
    <mc:Fallback>
      <p:transition spd="slow" advTm="186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lue-fractal-1219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5097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62">
        <p:circle/>
      </p:transition>
    </mc:Choice>
    <mc:Fallback>
      <p:transition spd="slow" advTm="206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lue-fractal-flower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88420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20">
        <p:circle/>
      </p:transition>
    </mc:Choice>
    <mc:Fallback>
      <p:transition spd="slow" advTm="222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ol-fractal-wallpaper-1920x1080-1111087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8022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41">
        <p:circle/>
      </p:transition>
    </mc:Choice>
    <mc:Fallback>
      <p:transition spd="slow" advTm="194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ol-fractal-wallpaper-1920x1080-120901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9115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45">
        <p:circle/>
      </p:transition>
    </mc:Choice>
    <mc:Fallback>
      <p:transition spd="slow" advTm="174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rk-fractal-wallpaper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3666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70">
        <p:circle/>
      </p:transition>
    </mc:Choice>
    <mc:Fallback>
      <p:transition spd="slow" advTm="147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ctal Art Wallpapers 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5809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85">
        <p:circle/>
      </p:transition>
    </mc:Choice>
    <mc:Fallback>
      <p:transition spd="slow" advTm="188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ctal Art Wallpapers 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30849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62">
        <p:circle/>
      </p:transition>
    </mc:Choice>
    <mc:Fallback>
      <p:transition spd="slow" advTm="186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ctal Art Wallpapers 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5979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87">
        <p:circle/>
      </p:transition>
    </mc:Choice>
    <mc:Fallback>
      <p:transition spd="slow" advTm="168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ctal_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8755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381">
        <p:circle/>
      </p:transition>
    </mc:Choice>
    <mc:Fallback>
      <p:transition spd="slow" advTm="238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ctal_5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5203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53">
        <p:circle/>
      </p:transition>
    </mc:Choice>
    <mc:Fallback>
      <p:transition spd="slow" advTm="205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ctal_design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8794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1">
        <p:circle/>
      </p:transition>
    </mc:Choice>
    <mc:Fallback>
      <p:transition spd="slow" advTm="200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ctal-abstract-hd-wallpaper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94952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384">
        <p:circle/>
      </p:transition>
    </mc:Choice>
    <mc:Fallback>
      <p:transition spd="slow" advTm="238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ctal-art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9511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31">
        <p:circle/>
      </p:transition>
    </mc:Choice>
    <mc:Fallback>
      <p:transition spd="slow" advTm="163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ctal-art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408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35">
        <p:circle/>
      </p:transition>
    </mc:Choice>
    <mc:Fallback>
      <p:transition spd="slow" advTm="173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ctal-Art-Wallpaper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74786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89">
        <p:circle/>
      </p:transition>
    </mc:Choice>
    <mc:Fallback>
      <p:transition spd="slow" advTm="168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ctal-art-wallpaper-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07661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10">
        <p:circle/>
      </p:transition>
    </mc:Choice>
    <mc:Fallback>
      <p:transition spd="slow" advTm="201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ctal-art-wallpaper-4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55284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1">
        <p:circle/>
      </p:transition>
    </mc:Choice>
    <mc:Fallback>
      <p:transition spd="slow" advTm="150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ctal-art-wallpaper-4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0465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45">
        <p:circle/>
      </p:transition>
    </mc:Choice>
    <mc:Fallback>
      <p:transition spd="slow" advTm="184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ctal-Art-Wallpapers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9098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97">
        <p:circle/>
      </p:transition>
    </mc:Choice>
    <mc:Fallback>
      <p:transition spd="slow" advTm="229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ctal-computer-wallpaper-1920x1200-1005027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4276"/>
            <a:ext cx="9144000" cy="69916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1203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99">
        <p:circle/>
      </p:transition>
    </mc:Choice>
    <mc:Fallback>
      <p:transition spd="slow" advTm="199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ctal-fractal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0580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72">
        <p:circle/>
      </p:transition>
    </mc:Choice>
    <mc:Fallback>
      <p:transition spd="slow" advTm="177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ctals-3d-hd-wallpaper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73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29219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33">
        <p:circle/>
      </p:transition>
    </mc:Choice>
    <mc:Fallback>
      <p:transition spd="slow" advTm="183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ctal-wallpaper-1280x1024-0912027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6971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19">
        <p:circle/>
      </p:transition>
    </mc:Choice>
    <mc:Fallback>
      <p:transition spd="slow" advTm="151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ctal-wallpaper-192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3770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80">
        <p:circle/>
      </p:transition>
    </mc:Choice>
    <mc:Fallback>
      <p:transition spd="slow" advTm="188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ctal-wallpaper-1920x1200-100302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2741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66">
        <p:circle/>
      </p:transition>
    </mc:Choice>
    <mc:Fallback>
      <p:transition spd="slow" advTm="2066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d-fractal-wallpaper-1920x1200-1006027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54247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81">
        <p:circle/>
      </p:transition>
    </mc:Choice>
    <mc:Fallback>
      <p:transition spd="slow" advTm="158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iger-fractal-wallpaper-53142a9e028c7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521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45">
        <p:circle/>
      </p:transition>
    </mc:Choice>
    <mc:Fallback>
      <p:transition spd="slow" advTm="184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plufdy1w0w3oguvgpgf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73376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30">
        <p:circle/>
      </p:transition>
    </mc:Choice>
    <mc:Fallback>
      <p:transition spd="slow" advTm="163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eb-fractal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2207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12">
        <p:circle/>
      </p:transition>
    </mc:Choice>
    <mc:Fallback>
      <p:transition spd="slow" advTm="211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s_Colored_fractal_1280x80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65185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34">
        <p:circle/>
      </p:transition>
    </mc:Choice>
    <mc:Fallback>
      <p:transition spd="slow" advTm="153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s_Bipolar_Fractal_1920x1080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laventura\Documents\Signature Indiana\signature_1 planet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63888" y="3717032"/>
            <a:ext cx="2209800" cy="111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83627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430">
        <p:circle/>
      </p:transition>
    </mc:Choice>
    <mc:Fallback>
      <p:transition spd="slow" advTm="543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2</Words>
  <Application>Microsoft Office PowerPoint</Application>
  <PresentationFormat>Affichage à l'écran (4:3)</PresentationFormat>
  <Paragraphs>2</Paragraphs>
  <Slides>47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47</vt:i4>
      </vt:variant>
    </vt:vector>
  </HeadingPairs>
  <TitlesOfParts>
    <vt:vector size="48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Indiana</dc:creator>
  <cp:lastModifiedBy>Indiana</cp:lastModifiedBy>
  <cp:revision>17</cp:revision>
  <dcterms:created xsi:type="dcterms:W3CDTF">2016-06-19T09:47:33Z</dcterms:created>
  <dcterms:modified xsi:type="dcterms:W3CDTF">2016-06-19T15:20:28Z</dcterms:modified>
</cp:coreProperties>
</file>