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2" r:id="rId28"/>
    <p:sldId id="283" r:id="rId29"/>
    <p:sldId id="284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26" y="-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1C30-7DC1-4F53-8E5F-C5C4D7D2804A}" type="datetimeFigureOut">
              <a:rPr lang="hu-HU" smtClean="0"/>
              <a:t>2016.06.12.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5015-B45A-4C2F-86E5-51101A3C859A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1C30-7DC1-4F53-8E5F-C5C4D7D2804A}" type="datetimeFigureOut">
              <a:rPr lang="hu-HU" smtClean="0"/>
              <a:t>2016.06.12.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5015-B45A-4C2F-86E5-51101A3C859A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1C30-7DC1-4F53-8E5F-C5C4D7D2804A}" type="datetimeFigureOut">
              <a:rPr lang="hu-HU" smtClean="0"/>
              <a:t>2016.06.12.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5015-B45A-4C2F-86E5-51101A3C859A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1C30-7DC1-4F53-8E5F-C5C4D7D2804A}" type="datetimeFigureOut">
              <a:rPr lang="hu-HU" smtClean="0"/>
              <a:t>2016.06.12.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5015-B45A-4C2F-86E5-51101A3C859A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1C30-7DC1-4F53-8E5F-C5C4D7D2804A}" type="datetimeFigureOut">
              <a:rPr lang="hu-HU" smtClean="0"/>
              <a:t>2016.06.12.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5015-B45A-4C2F-86E5-51101A3C859A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1C30-7DC1-4F53-8E5F-C5C4D7D2804A}" type="datetimeFigureOut">
              <a:rPr lang="hu-HU" smtClean="0"/>
              <a:t>2016.06.12.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5015-B45A-4C2F-86E5-51101A3C859A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1C30-7DC1-4F53-8E5F-C5C4D7D2804A}" type="datetimeFigureOut">
              <a:rPr lang="hu-HU" smtClean="0"/>
              <a:t>2016.06.12.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5015-B45A-4C2F-86E5-51101A3C859A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1C30-7DC1-4F53-8E5F-C5C4D7D2804A}" type="datetimeFigureOut">
              <a:rPr lang="hu-HU" smtClean="0"/>
              <a:t>2016.06.12.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5015-B45A-4C2F-86E5-51101A3C859A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1C30-7DC1-4F53-8E5F-C5C4D7D2804A}" type="datetimeFigureOut">
              <a:rPr lang="hu-HU" smtClean="0"/>
              <a:t>2016.06.12.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5015-B45A-4C2F-86E5-51101A3C859A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1C30-7DC1-4F53-8E5F-C5C4D7D2804A}" type="datetimeFigureOut">
              <a:rPr lang="hu-HU" smtClean="0"/>
              <a:t>2016.06.12.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5015-B45A-4C2F-86E5-51101A3C859A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1C30-7DC1-4F53-8E5F-C5C4D7D2804A}" type="datetimeFigureOut">
              <a:rPr lang="hu-HU" smtClean="0"/>
              <a:t>2016.06.12.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7B5015-B45A-4C2F-86E5-51101A3C859A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  <p:transition spd="med" advTm="5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4B1C30-7DC1-4F53-8E5F-C5C4D7D2804A}" type="datetimeFigureOut">
              <a:rPr lang="hu-HU" smtClean="0"/>
              <a:t>2016.06.12.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B5015-B45A-4C2F-86E5-51101A3C859A}" type="slidenum">
              <a:rPr lang="hu-HU" smtClean="0"/>
              <a:t>‹#›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6" name="Picture 2" descr="C:\Users\Vámos\Downloads\27497231312_895cc2f11b_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3214678" y="2976563"/>
            <a:ext cx="3357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Finistere 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5000">
    <p:wipe dir="r"/>
    <p:sndAc>
      <p:stSnd>
        <p:snd r:embed="rId2" name="Amure_Rofinka_mp3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5298" name="Picture 2" descr="http://www.locationbretagnecheznadine.com/wp-domains/locationbretagnecheznadine/uploads/2014/06/bretagne-finiste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-37400"/>
            <a:ext cx="7643834" cy="57524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50" name="Picture 2" descr="C:\Users\Vámos\Downloads\26567514992_3c72aec6c6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7638"/>
            <a:ext cx="9144000" cy="500066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6" name="Picture 4" descr="File:Bretagne Finistere Locronan 2005 018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-94998"/>
            <a:ext cx="8215338" cy="58099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0386"/>
            <a:ext cx="9525000" cy="5356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2" name="Picture 2" descr="C:\Users\Vámos\Downloads\27279764230_156b51accc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75"/>
            <a:ext cx="9144000" cy="52387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146" name="Picture 2" descr="C:\Users\Vámos\Downloads\26938946743_9cbfee6f75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3480" y="0"/>
            <a:ext cx="4897041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1749" name="Picture 5" descr="https://upload.wikimedia.org/wikipedia/commons/thumb/7/7a/Rivi%C3%A8re_de_l%27Odet_Quimper.jpg/800px-Rivi%C3%A8re_de_l%27Odet_Quim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0976"/>
            <a:ext cx="9144000" cy="58959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6135"/>
            <a:ext cx="9144000" cy="5130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9697" name="Picture 1" descr="C:\Users\Vámos\Downloads\21521237481_d2517b3df5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28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7651" name="Picture 3" descr="http://marc-jestin.com/wp-content/uploads/2013/05/phare-de-kermorvan-avant-la-nuit-le-conquet-finistere-bretagne-france-mathieu-rivrin-photographi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6625" name="Picture 1" descr="C:\Users\Vámos\Downloads\21495192991_f2740dd243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51605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5602" name="Picture 2" descr="https://c4.staticflickr.com/8/7724/26879714043_0fce90571f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8107"/>
            <a:ext cx="9525000" cy="54768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4577" name="Picture 1" descr="C:\Users\Vámos\Downloads\27453569465_ecb3d0ecaa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2397" y="0"/>
            <a:ext cx="5079206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3553" name="Picture 1" descr="C:\Users\Vámos\Downloads\26842828164_c3442bb9e7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2529" name="Picture 1" descr="C:\Users\Vámos\Downloads\26830900303_171b18d57e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1505" name="Picture 1" descr="C:\Users\Vámos\Downloads\21003238673_f16d510c3e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9457" name="Picture 1" descr="C:\Users\Vámos\Downloads\27329362731_765508dc86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3" name="Picture 1" descr="C:\Users\Vámos\Downloads\27320610211_24c4e2bfc2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57149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75"/>
            <a:ext cx="9278490" cy="5238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6388" name="Picture 4" descr="https://mareseosullivan.files.wordpress.com/2011/06/brittan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8147"/>
            <a:ext cx="9753600" cy="609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5364" name="Picture 4" descr="http://www.finisterebrittany.com/sites/ft29/files/ile-sein-finiste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215206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4340" name="Picture 4" descr="http://www.meteocity.com/medias/gallery/large/france/REG4/DPTM29/rade-de-bre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0531"/>
            <a:ext cx="9144000" cy="576553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3314" name="Picture 2" descr="http://1.bp.blogspot.com/-TVsc5RoYNl0/UycX3DOWAtI/AAAAAAAAARg/hfxEFWggr7s/s1600/site-du-creac-h-creach-vu-du-ciel-ile-d-ouessant-finistere-bretagne-france-frederic-le-mouillou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77812"/>
            <a:ext cx="10801350" cy="65643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1266" name="Picture 2" descr="http://gersande.com/content/images/2014/Sep/penhors_en_finiste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70"/>
            <a:ext cx="9358346" cy="511970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42" name="Picture 2" descr="https://upload.wikimedia.org/wikipedia/commons/a/a7/Bretagne_Finistere_Guimiliau1_tango71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1001"/>
            <a:ext cx="9144000" cy="6096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297"/>
            <a:ext cx="9286908" cy="5736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4278" name="Picture 6" descr="http://www.lostinfinistere.com/uploads/6/6/0/0/6600724/6229372_orig.jpg?3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1454"/>
            <a:ext cx="9144000" cy="578645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51"/>
            <a:ext cx="9144000" cy="5713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9154" name="Picture 2" descr="https://s-media-cache-ak0.pinimg.com/736x/b3/bf/b9/b3bfb95b7ad153ff40ab7d76a21d70d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8130" name="Picture 2" descr="File:Bretagne Finistere CapdelaChevre 1806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7106" name="Picture 2" descr="http://www.campinglesmouettes.co.uk/wp-content/uploads/camping-finistere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33"/>
            <a:ext cx="9144000" cy="470298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6082" name="Picture 2" descr="File:Bretagne Finistere languidou 080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5058" name="Picture 2" descr="The Odet River in the centre of Quim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1167"/>
            <a:ext cx="8929718" cy="566479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571472" y="4941108"/>
            <a:ext cx="23574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end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</Words>
  <Application>Microsoft Office PowerPoint</Application>
  <PresentationFormat>Diavetítés a képernyőre (16:10 oldalarány)</PresentationFormat>
  <Paragraphs>2</Paragraphs>
  <Slides>40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Vámos</dc:creator>
  <cp:lastModifiedBy>Vámos</cp:lastModifiedBy>
  <cp:revision>13</cp:revision>
  <dcterms:created xsi:type="dcterms:W3CDTF">2016-06-12T06:52:40Z</dcterms:created>
  <dcterms:modified xsi:type="dcterms:W3CDTF">2016-06-12T08:43:24Z</dcterms:modified>
</cp:coreProperties>
</file>