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58" r:id="rId6"/>
    <p:sldId id="259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6" r:id="rId30"/>
    <p:sldId id="284" r:id="rId31"/>
  </p:sldIdLst>
  <p:sldSz cx="8748713" cy="5715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78"/>
      </p:cViewPr>
      <p:guideLst>
        <p:guide orient="horz" pos="1800"/>
        <p:guide pos="27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56154" y="1775357"/>
            <a:ext cx="7436406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12307" y="3238500"/>
            <a:ext cx="61241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91088" y="3672419"/>
            <a:ext cx="7436406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91088" y="2422261"/>
            <a:ext cx="7436406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37436" y="1333500"/>
            <a:ext cx="3864015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47263" y="1333500"/>
            <a:ext cx="3864015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7436" y="1279263"/>
            <a:ext cx="3865534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7436" y="1812396"/>
            <a:ext cx="3865534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444226" y="1279263"/>
            <a:ext cx="386705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444226" y="1812396"/>
            <a:ext cx="386705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7437" y="227544"/>
            <a:ext cx="2878266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20504" y="227542"/>
            <a:ext cx="4890774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37437" y="1195919"/>
            <a:ext cx="2878266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14810" y="4000500"/>
            <a:ext cx="5249228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14810" y="510646"/>
            <a:ext cx="5249228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14810" y="4472782"/>
            <a:ext cx="5249228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342818" y="228867"/>
            <a:ext cx="196846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37436" y="228867"/>
            <a:ext cx="575957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37436" y="228865"/>
            <a:ext cx="7873842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7436" y="1333500"/>
            <a:ext cx="7873842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37436" y="5296961"/>
            <a:ext cx="20413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889BC-B7F6-439A-BA45-ABBFD833832D}" type="datetimeFigureOut">
              <a:rPr lang="es-ES" smtClean="0"/>
              <a:pPr/>
              <a:t>22/11/2014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989144" y="5296961"/>
            <a:ext cx="277042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69911" y="5296961"/>
            <a:ext cx="20413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1B848-75E6-44F1-BC40-2B6947E12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2352D27800000578-2842164-Currently_the_intrepid_kayaker_boasts_over_26_000_followers_on_s-14_14164810124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  <p:pic>
        <p:nvPicPr>
          <p:cNvPr id="5" name="linda_ronstadt_-_man_on_fire_soundtrack_-_blue_bay.wav">
            <a:hlinkClick r:id="" action="ppaction://media"/>
          </p:cNvPr>
          <p:cNvPicPr>
            <a:picLocks noRot="1" noChangeAspect="1"/>
          </p:cNvPicPr>
          <p:nvPr>
            <a:wavAudioFile r:embed="rId1" name="linda_ronstadt_-_man_on_fire_soundtrack_-_blue_bay.wav"/>
          </p:nvPr>
        </p:nvPicPr>
        <p:blipFill>
          <a:blip r:embed="rId4" cstate="print"/>
          <a:stretch>
            <a:fillRect/>
          </a:stretch>
        </p:blipFill>
        <p:spPr>
          <a:xfrm>
            <a:off x="9126884" y="50897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CFFB00000578-2842164-Tomasz_gained_even_more_Instagram_followers_after_kayaking_with_-12_14164810124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yak-gopro-norway_3112920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1E300000578-2842164-He_also_enjoys_the_fact_that_kayaking_allows_you_to_get_closer_t-10_14164810124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8844"/>
            <a:ext cx="8748713" cy="595384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20E00000578-2842164-Using_a_GoPro_camera_fastened_to_his_kayak_Tomasz_snaps_photos_o-4_14164810123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kayak-gopro-norway_3112988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01200000578-2842164-Simply_breathtaking_The_scenery_in_Scandinavia_is_not_to_be_miss-6_14164810123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1D400000578-2842164-Ships_ahoy_You_can_experience_things_that_is_not_possible_while_-11_14164810124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52D09900000578-2842164-Shadow_play_When_travelling_through_narrow_spaces_the_sun_reflec-20_14164810125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52D05800000578-2842164-The_two_travelled_in_the_Lofoten_area_for_three_weeks_and_when_T-13_14164810124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0852"/>
            <a:ext cx="8748713" cy="602585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yak-gopro-norway_3112989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13000000578-2842164-The_moonlight_is_reflected_on_the_water_in_this_stunning_peacefu-21_14164810125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03B00000578-2842164-Tomasz_works_during_the_day_as_a_software_developer_at_the_Insti-19_1416481012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8844"/>
            <a:ext cx="8748713" cy="595384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28900000578-2842164-Tomasz_has_visited_many_of_the_fjords_in_western_Norway_inland_l-7_14164810123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2B200000578-2842164-Currently_the_intrepid_kayaker_boasts_over_26_000_followers_on_s-15_14164810124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66836"/>
            <a:ext cx="8910860" cy="588183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CF1C00000578-2842164-Tomasz_mainly_uses_a_helmet_mounted_GOPRO3_camera_to_capture_the-27_14164832747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8844"/>
            <a:ext cx="8910859" cy="595384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fb-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6836"/>
            <a:ext cx="8748713" cy="604867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fb-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238844"/>
            <a:ext cx="8748712" cy="619268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23500000578-2842164-For_the_past_two_years_Tomasz_has_been_documenting_his_trips_to_-8_14164810124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8844"/>
            <a:ext cx="8748713" cy="595384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21B00000578-2842164-_I_do_not_upload_private_pictures_said_Tomasz_of_his_Instagram_a-16_14164810124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6836"/>
            <a:ext cx="8748713" cy="588183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16600000578-2842164-Tomasz_Furmanek_spends_most_of_his_spare_time_atop_the_waters_of-3_14164810123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2749" y="0"/>
            <a:ext cx="7583214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fb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238844"/>
            <a:ext cx="8748712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fb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6856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1DC00000578-2842164-Ships_ahoy_You_can_experience_things_that_is_not_possible_while_-9_14164810124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6836"/>
            <a:ext cx="8910859" cy="588183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fb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6856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fb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6856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fb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6856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52D08300000578-2842164-image-23_14164810668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2613" y="0"/>
            <a:ext cx="6163487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0021" y="2257336"/>
            <a:ext cx="6264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These are the photographs of stunning natural beauty as seen through the lens of a kayaker's </a:t>
            </a:r>
            <a:r>
              <a:rPr lang="en-US" sz="24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GoPro</a:t>
            </a:r>
            <a:r>
              <a:rPr lang="en-US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 camera.</a:t>
            </a:r>
          </a:p>
          <a:p>
            <a:r>
              <a:rPr lang="en-US" sz="24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Pictures: </a:t>
            </a:r>
            <a:r>
              <a:rPr lang="en-US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Tomasz </a:t>
            </a:r>
            <a:r>
              <a:rPr lang="en-US" sz="24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Furmanek</a:t>
            </a:r>
            <a:r>
              <a:rPr lang="en-US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Forte" pitchFamily="66" charset="0"/>
              </a:rPr>
              <a:t>/Mercury Press</a:t>
            </a:r>
            <a:endParaRPr lang="es-ES" sz="2400" dirty="0">
              <a:solidFill>
                <a:schemeClr val="accent1">
                  <a:lumMod val="40000"/>
                  <a:lumOff val="60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4000">
    <p:randomBa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2D0C500000578-2842164-Tomasz_occasionally_also_posts_photos_from_his_tent_or_while_hik-22_1416481012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0860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118772" y="5305772"/>
            <a:ext cx="45076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9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Lucida Handwriting" pitchFamily="66" charset="0"/>
              </a:rPr>
              <a:t>END</a:t>
            </a:r>
            <a:endParaRPr lang="es-ES" sz="9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5884" y="5305772"/>
            <a:ext cx="1532792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9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Lucida Handwriting" pitchFamily="66" charset="0"/>
              </a:rPr>
              <a:t>22-NOVIEMBRE-2014</a:t>
            </a:r>
            <a:endParaRPr lang="es-ES" sz="9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80000">
    <p:randomBar/>
  </p:transition>
</p:sld>
</file>

<file path=ppt/theme/theme1.xml><?xml version="1.0" encoding="utf-8"?>
<a:theme xmlns:a="http://schemas.openxmlformats.org/drawingml/2006/main" name="Idyllic stroll through the Norwegian Fjords by kaya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Idyllic stroll through the Norwegian Fjords by kayak</Template>
  <TotalTime>3</TotalTime>
  <Words>26</Words>
  <Application>Microsoft Office PowerPoint</Application>
  <PresentationFormat>Personalizado</PresentationFormat>
  <Paragraphs>4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Idyllic stroll through the Norwegian Fjords by kayak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2014-11-22T13:16:10Z</dcterms:created>
  <dcterms:modified xsi:type="dcterms:W3CDTF">2014-11-22T13:20:05Z</dcterms:modified>
</cp:coreProperties>
</file>