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256" r:id="rId3"/>
    <p:sldId id="269" r:id="rId4"/>
    <p:sldId id="263" r:id="rId5"/>
    <p:sldId id="260" r:id="rId6"/>
    <p:sldId id="270" r:id="rId7"/>
    <p:sldId id="294" r:id="rId8"/>
    <p:sldId id="266" r:id="rId9"/>
    <p:sldId id="278" r:id="rId10"/>
    <p:sldId id="279" r:id="rId11"/>
    <p:sldId id="272" r:id="rId12"/>
    <p:sldId id="280" r:id="rId13"/>
    <p:sldId id="267" r:id="rId14"/>
    <p:sldId id="259" r:id="rId15"/>
    <p:sldId id="271" r:id="rId16"/>
    <p:sldId id="265" r:id="rId17"/>
    <p:sldId id="284" r:id="rId18"/>
    <p:sldId id="273" r:id="rId19"/>
    <p:sldId id="274" r:id="rId20"/>
    <p:sldId id="277" r:id="rId21"/>
    <p:sldId id="314" r:id="rId22"/>
    <p:sldId id="275" r:id="rId23"/>
    <p:sldId id="276" r:id="rId24"/>
    <p:sldId id="268" r:id="rId25"/>
    <p:sldId id="281" r:id="rId26"/>
    <p:sldId id="282" r:id="rId27"/>
    <p:sldId id="305" r:id="rId28"/>
    <p:sldId id="285" r:id="rId29"/>
    <p:sldId id="283" r:id="rId30"/>
    <p:sldId id="287" r:id="rId31"/>
    <p:sldId id="261" r:id="rId32"/>
    <p:sldId id="286" r:id="rId33"/>
    <p:sldId id="289" r:id="rId34"/>
    <p:sldId id="290" r:id="rId35"/>
    <p:sldId id="295" r:id="rId36"/>
    <p:sldId id="262" r:id="rId37"/>
    <p:sldId id="293" r:id="rId38"/>
    <p:sldId id="296" r:id="rId39"/>
    <p:sldId id="297" r:id="rId40"/>
    <p:sldId id="264" r:id="rId41"/>
    <p:sldId id="299" r:id="rId42"/>
    <p:sldId id="298" r:id="rId43"/>
    <p:sldId id="308" r:id="rId44"/>
    <p:sldId id="300" r:id="rId45"/>
    <p:sldId id="301" r:id="rId46"/>
    <p:sldId id="310" r:id="rId47"/>
    <p:sldId id="302" r:id="rId48"/>
    <p:sldId id="306" r:id="rId49"/>
    <p:sldId id="304" r:id="rId50"/>
    <p:sldId id="288" r:id="rId51"/>
    <p:sldId id="303" r:id="rId5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nYve2USKN7FbFNV2oXQbQ==" hashData="rw8K2pLQZAKMgifbR9dh2IPra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EF9B2-4B02-408B-9A85-B7C5B7DB24C9}" type="datetimeFigureOut">
              <a:rPr lang="hu-HU" smtClean="0"/>
              <a:pPr/>
              <a:t>2016.02.05.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7CA40-F7F5-4FAA-B50D-5AC8175B88B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rta-slovo-v-puti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Voyage Voyage - Desireles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007-spektr-spectre-007-james-681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chemodan-f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chemodan-z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modan-gorod-bashni-kreativ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chemodan-ulica-157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re-doski-chemodan-pesok-463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mladenec-spyaschaya-son-289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ulybka-chemod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okzal-chemodan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glaz-kar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zglyad-chemoda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late-dver-chemod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itanskaya-korotkosherstnaya-74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doroga-chemodan-3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malchik-sobac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tara-muzyka-chemod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auren-stil-chemod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erron-veter-chemod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viter-ruka-sh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oung-travelers-devochka-164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relsy-put-chemod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obaka-chemodan-dorog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rebenok-nastroenie-28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zheleznaya-doroga-64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zheleznaya-doroga-18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eking-sanctuary-pois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lobus-karta-chemod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roga-put-devushka-uhod-zon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d-devushka-blondin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modan-malchiki-igra-letchik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lobus-svetilnik-f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nny-de-groot-devushka-liv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ourney-to-dreamland-pedr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vushka-ulybka-14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chemodan-dorog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don-ruki-karta-mir-world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vesta-perron-poezd-chemod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kno-shlyapa-chemod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oshka-poezd-vago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-devushka-dorog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anzhevyy-cvet-chemod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tage-devushka-chemoda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-les-vecher-devu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ron-chemodan-devu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oung-travelers-devochka-68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ate-nogi-devushka-klyuc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vacation-travel-beac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molet-devushka-nozhki-chemodan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terer-igrushki-geografiy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ustynya-avtomobil-dorog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087733" y="1849388"/>
            <a:ext cx="9685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Judy</a:t>
            </a:r>
            <a:endParaRPr lang="hu-HU" sz="36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0"/>
            <a:ext cx="201689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949168" y="0"/>
            <a:ext cx="219483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7</Words>
  <Application>Microsoft Office PowerPoint</Application>
  <PresentationFormat>Diavetítés a képernyőre (16:10 oldalarány)</PresentationFormat>
  <Paragraphs>3</Paragraphs>
  <Slides>51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51</vt:i4>
      </vt:variant>
    </vt:vector>
  </HeadingPairs>
  <TitlesOfParts>
    <vt:vector size="5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13</cp:revision>
  <dcterms:created xsi:type="dcterms:W3CDTF">2016-02-01T10:17:10Z</dcterms:created>
  <dcterms:modified xsi:type="dcterms:W3CDTF">2016-02-05T05:37:39Z</dcterms:modified>
</cp:coreProperties>
</file>