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-237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C8872-6645-418C-BDB8-B8AF01C29CD5}" type="datetimeFigureOut">
              <a:rPr lang="fr-FR" smtClean="0"/>
              <a:t>21/06/2016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70E6D-C08D-49C3-8E40-E4DCEDF3F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639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C8872-6645-418C-BDB8-B8AF01C29CD5}" type="datetimeFigureOut">
              <a:rPr lang="fr-FR" smtClean="0"/>
              <a:t>21/06/2016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70E6D-C08D-49C3-8E40-E4DCEDF3F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6585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C8872-6645-418C-BDB8-B8AF01C29CD5}" type="datetimeFigureOut">
              <a:rPr lang="fr-FR" smtClean="0"/>
              <a:t>21/06/2016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70E6D-C08D-49C3-8E40-E4DCEDF3F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0571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C8872-6645-418C-BDB8-B8AF01C29CD5}" type="datetimeFigureOut">
              <a:rPr lang="fr-FR" smtClean="0"/>
              <a:t>21/06/2016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70E6D-C08D-49C3-8E40-E4DCEDF3F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19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C8872-6645-418C-BDB8-B8AF01C29CD5}" type="datetimeFigureOut">
              <a:rPr lang="fr-FR" smtClean="0"/>
              <a:t>21/06/2016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70E6D-C08D-49C3-8E40-E4DCEDF3F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6262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C8872-6645-418C-BDB8-B8AF01C29CD5}" type="datetimeFigureOut">
              <a:rPr lang="fr-FR" smtClean="0"/>
              <a:t>21/06/2016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70E6D-C08D-49C3-8E40-E4DCEDF3F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807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C8872-6645-418C-BDB8-B8AF01C29CD5}" type="datetimeFigureOut">
              <a:rPr lang="fr-FR" smtClean="0"/>
              <a:t>21/06/2016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70E6D-C08D-49C3-8E40-E4DCEDF3F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3955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C8872-6645-418C-BDB8-B8AF01C29CD5}" type="datetimeFigureOut">
              <a:rPr lang="fr-FR" smtClean="0"/>
              <a:t>21/06/2016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70E6D-C08D-49C3-8E40-E4DCEDF3F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396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C8872-6645-418C-BDB8-B8AF01C29CD5}" type="datetimeFigureOut">
              <a:rPr lang="fr-FR" smtClean="0"/>
              <a:t>21/06/2016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70E6D-C08D-49C3-8E40-E4DCEDF3F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078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C8872-6645-418C-BDB8-B8AF01C29CD5}" type="datetimeFigureOut">
              <a:rPr lang="fr-FR" smtClean="0"/>
              <a:t>21/06/2016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70E6D-C08D-49C3-8E40-E4DCEDF3F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332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C8872-6645-418C-BDB8-B8AF01C29CD5}" type="datetimeFigureOut">
              <a:rPr lang="fr-FR" smtClean="0"/>
              <a:t>21/06/2016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70E6D-C08D-49C3-8E40-E4DCEDF3F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7265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C8872-6645-418C-BDB8-B8AF01C29CD5}" type="datetimeFigureOut">
              <a:rPr lang="fr-FR" smtClean="0"/>
              <a:t>21/06/2016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470E6D-C08D-49C3-8E40-E4DCEDF3F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92042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ma"/><Relationship Id="rId2" Type="http://schemas.microsoft.com/office/2007/relationships/media" Target="../media/media1.wm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4"/>
          <p:cNvPicPr>
            <a:picLocks noGrp="1" noChangeAspect="1"/>
          </p:cNvPicPr>
          <p:nvPr isPhoto="1"/>
        </p:nvPicPr>
        <p:blipFill>
          <a:blip r:embed="rId5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347864" y="0"/>
            <a:ext cx="213071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i="1" dirty="0" smtClean="0">
                <a:solidFill>
                  <a:srgbClr val="FFFF00"/>
                </a:solidFill>
                <a:latin typeface="Parchment" panose="03040602040708040804" pitchFamily="66" charset="0"/>
              </a:rPr>
              <a:t>Curaçao</a:t>
            </a:r>
            <a:endParaRPr lang="fr-FR" sz="8000" dirty="0"/>
          </a:p>
        </p:txBody>
      </p:sp>
      <p:sp>
        <p:nvSpPr>
          <p:cNvPr id="4" name="Rectangle 3"/>
          <p:cNvSpPr/>
          <p:nvPr/>
        </p:nvSpPr>
        <p:spPr>
          <a:xfrm>
            <a:off x="3197181" y="5733256"/>
            <a:ext cx="243207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i="1" dirty="0" smtClean="0">
                <a:solidFill>
                  <a:srgbClr val="FFFF00"/>
                </a:solidFill>
                <a:latin typeface="Parchment" panose="03040602040708040804" pitchFamily="66" charset="0"/>
              </a:rPr>
              <a:t>Automatique</a:t>
            </a:r>
            <a:endParaRPr lang="fr-FR" sz="6000" dirty="0"/>
          </a:p>
        </p:txBody>
      </p:sp>
      <p:pic>
        <p:nvPicPr>
          <p:cNvPr id="5" name="Guitar Instrumental × Begin the Beguine cccccccccccccccccccccccc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3029" y="5912041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2298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646">
        <p:circle/>
      </p:transition>
    </mc:Choice>
    <mc:Fallback>
      <p:transition spd="slow" advTm="6646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/>
    </p:bldLst>
  </p:timing>
  <p:extLst>
    <p:ext uri="{E180D4A7-C9FB-4DFB-919C-405C955672EB}">
      <p14:showEvtLst xmlns:p14="http://schemas.microsoft.com/office/powerpoint/2010/main">
        <p14:playEvt time="4399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ca37b21e01190c033e1d405e12e39f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9497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161">
        <p:circle/>
      </p:transition>
    </mc:Choice>
    <mc:Fallback>
      <p:transition spd="slow" advTm="316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TL80000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8605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26">
        <p:circle/>
      </p:transition>
    </mc:Choice>
    <mc:Fallback>
      <p:transition spd="slow" advTm="1826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3666-05-outdor-pool-daytim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3140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70">
        <p:circle/>
      </p:transition>
    </mc:Choice>
    <mc:Fallback>
      <p:transition spd="slow" advTm="187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1686__curacao-city_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5432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15">
        <p:circle/>
      </p:transition>
    </mc:Choice>
    <mc:Fallback>
      <p:transition spd="slow" advTm="211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209__welcome-to-curacao-beach_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8449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2">
        <p:circle/>
      </p:transition>
    </mc:Choice>
    <mc:Fallback>
      <p:transition spd="slow" advTm="200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9833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6873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97">
        <p:circle/>
      </p:transition>
    </mc:Choice>
    <mc:Fallback>
      <p:transition spd="slow" advTm="189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95823__curacao_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3842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79">
        <p:circle/>
      </p:transition>
    </mc:Choice>
    <mc:Fallback>
      <p:transition spd="slow" advTm="167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95838__curacao_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3536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429">
        <p:circle/>
      </p:transition>
    </mc:Choice>
    <mc:Fallback>
      <p:transition spd="slow" advTm="242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98197__curacao_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0980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53">
        <p:circle/>
      </p:transition>
    </mc:Choice>
    <mc:Fallback>
      <p:transition spd="slow" advTm="175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98476__curacao_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749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362">
        <p:circle/>
      </p:transition>
    </mc:Choice>
    <mc:Fallback>
      <p:transition spd="slow" advTm="236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98636__curacao_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85979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52">
        <p:circle/>
      </p:transition>
    </mc:Choice>
    <mc:Fallback>
      <p:transition spd="slow" advTm="195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98640__curacao_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0320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86">
        <p:circle/>
      </p:transition>
    </mc:Choice>
    <mc:Fallback>
      <p:transition spd="slow" advTm="1886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04072__curacao_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6306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61">
        <p:circle/>
      </p:transition>
    </mc:Choice>
    <mc:Fallback>
      <p:transition spd="slow" advTm="216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05973__curacao_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2623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83">
        <p:circle/>
      </p:transition>
    </mc:Choice>
    <mc:Fallback>
      <p:transition spd="slow" advTm="148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77448__curacao_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529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82">
        <p:circle/>
      </p:transition>
    </mc:Choice>
    <mc:Fallback>
      <p:transition spd="slow" advTm="178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77459__curacao_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8700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40">
        <p:circle/>
      </p:transition>
    </mc:Choice>
    <mc:Fallback>
      <p:transition spd="slow" advTm="194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a-9911-001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087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68">
        <p:circle/>
      </p:transition>
    </mc:Choice>
    <mc:Fallback>
      <p:transition spd="slow" advTm="166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st-beaches-in-turkey-wallpaper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648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08">
        <p:circle/>
      </p:transition>
    </mc:Choice>
    <mc:Fallback>
      <p:transition spd="slow" advTm="220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bbean-curacao-baoase-luxury-resort-garden-view-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211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71">
        <p:circle/>
      </p:transition>
    </mc:Choice>
    <mc:Fallback>
      <p:transition spd="slow" advTm="187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racao%20Marriott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90431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15">
        <p:circle/>
      </p:transition>
    </mc:Choice>
    <mc:Fallback>
      <p:transition spd="slow" advTm="91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racao_background_wallpaper-normal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8855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97">
        <p:circle/>
      </p:transition>
    </mc:Choice>
    <mc:Fallback>
      <p:transition spd="slow" advTm="189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racao_nice_color_home_architecture_hd-wallpaper-30693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4436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98">
        <p:circle/>
      </p:transition>
    </mc:Choice>
    <mc:Fallback>
      <p:transition spd="slow" advTm="199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racao_nice_color_home_architecture_hd-wallpaper-31130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7917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80">
        <p:circle/>
      </p:transition>
    </mc:Choice>
    <mc:Fallback>
      <p:transition spd="slow" advTm="158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racao_willemstad_1366x76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8626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173">
        <p:circle/>
      </p:transition>
    </mc:Choice>
    <mc:Fallback>
      <p:transition spd="slow" advTm="317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racao-caribbean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4512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71">
        <p:circle/>
      </p:transition>
    </mc:Choice>
    <mc:Fallback>
      <p:transition spd="slow" advTm="177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racao-island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169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68">
        <p:circle/>
      </p:transition>
    </mc:Choice>
    <mc:Fallback>
      <p:transition spd="slow" advTm="186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racao-island-d669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2892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58">
        <p:circle/>
      </p:transition>
    </mc:Choice>
    <mc:Fallback>
      <p:transition spd="slow" advTm="195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racao-island-wallpaper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352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86">
        <p:circle/>
      </p:transition>
    </mc:Choice>
    <mc:Fallback>
      <p:transition spd="slow" advTm="1786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racao-marriott-beach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175"/>
            <a:ext cx="9144000" cy="6850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927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349">
        <p:circle/>
      </p:transition>
    </mc:Choice>
    <mc:Fallback>
      <p:transition spd="slow" advTm="234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racao-Marriott-Beach-Resort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6860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313">
        <p:circle/>
      </p:transition>
    </mc:Choice>
    <mc:Fallback>
      <p:transition spd="slow" advTm="231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racao-resort-hotel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683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47">
        <p:circle/>
      </p:transition>
    </mc:Choice>
    <mc:Fallback>
      <p:transition spd="slow" advTm="124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racao-wallpaper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5750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844">
        <p:circle/>
      </p:transition>
    </mc:Choice>
    <mc:Fallback>
      <p:transition spd="slow" advTm="284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racao-willemstad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0848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561">
        <p:circle/>
      </p:transition>
    </mc:Choice>
    <mc:Fallback>
      <p:transition spd="slow" advTm="256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rmc_phototour6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7288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23">
        <p:circle/>
      </p:transition>
    </mc:Choice>
    <mc:Fallback>
      <p:transition spd="slow" advTm="192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rsb_Overviewpool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7566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80">
        <p:circle/>
      </p:transition>
    </mc:Choice>
    <mc:Fallback>
      <p:transition spd="slow" advTm="218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fbb40bee8655fcaf1b70875914a989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5129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32">
        <p:circle/>
      </p:transition>
    </mc:Choice>
    <mc:Fallback>
      <p:transition spd="slow" advTm="203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ilton-curacao-exterior-1440x768-1-full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778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95">
        <p:circle/>
      </p:transition>
    </mc:Choice>
    <mc:Fallback>
      <p:transition spd="slow" advTm="179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ack Evertsz ber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3764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54">
        <p:circle/>
      </p:transition>
    </mc:Choice>
    <mc:Fallback>
      <p:transition spd="slow" advTm="195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anthiel0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818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98">
        <p:circle/>
      </p:transition>
    </mc:Choice>
    <mc:Fallback>
      <p:transition spd="slow" advTm="169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lein_curacao_abandoned_lighthouse_by_ssabbath-d6s5x9m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677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82">
        <p:circle/>
      </p:transition>
    </mc:Choice>
    <mc:Fallback>
      <p:transition spd="slow" advTm="198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ionsDiveResortCuracao-Aerial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0182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501">
        <p:circle/>
      </p:transition>
    </mc:Choice>
    <mc:Fallback>
      <p:transition spd="slow" advTm="250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aya-Porto-Marie-free-license-CC0-980x65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66642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55">
        <p:circle/>
      </p:transition>
    </mc:Choice>
    <mc:Fallback>
      <p:transition spd="slow" advTm="205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7893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55">
        <p:circle/>
      </p:transition>
    </mc:Choice>
    <mc:Fallback>
      <p:transition spd="slow" advTm="185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unscape-curacao-resort-spa-och-casino-31559374-1374663063-ImageGalleryLightbox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52901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99">
        <p:circle/>
      </p:transition>
    </mc:Choice>
    <mc:Fallback>
      <p:transition spd="slow" advTm="209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ddings-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90298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30">
        <p:circle/>
      </p:transition>
    </mc:Choice>
    <mc:Fallback>
      <p:transition spd="slow" advTm="203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llemstad%20Waterfront%20Curacao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laventura\Documents\Signature Indiana\signature_1 planet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67100" y="4437112"/>
            <a:ext cx="2209800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4448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303">
        <p:circle/>
      </p:transition>
    </mc:Choice>
    <mc:Fallback>
      <p:transition spd="slow" advTm="10303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</Words>
  <Application>Microsoft Office PowerPoint</Application>
  <PresentationFormat>Affichage à l'écran (4:3)</PresentationFormat>
  <Paragraphs>2</Paragraphs>
  <Slides>47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47</vt:i4>
      </vt:variant>
    </vt:vector>
  </HeadingPairs>
  <TitlesOfParts>
    <vt:vector size="48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Indiana</dc:creator>
  <cp:lastModifiedBy>Indiana</cp:lastModifiedBy>
  <cp:revision>16</cp:revision>
  <dcterms:created xsi:type="dcterms:W3CDTF">2016-06-21T08:40:30Z</dcterms:created>
  <dcterms:modified xsi:type="dcterms:W3CDTF">2016-06-21T09:09:50Z</dcterms:modified>
</cp:coreProperties>
</file>