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9672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690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835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7363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640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805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0176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596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779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612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614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9BAEB-EA18-4630-AB34-1FCB867F8C7F}" type="datetimeFigureOut">
              <a:rPr lang="pt-BR" smtClean="0"/>
              <a:t>11/06/2016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69362-147D-4BCA-AA72-C65B6B6430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662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331640" y="1124744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dirty="0" err="1" smtClean="0">
                <a:solidFill>
                  <a:schemeClr val="bg1"/>
                </a:solidFill>
                <a:latin typeface="Berlin Sans FB Demi" panose="020E0802020502020306" pitchFamily="34" charset="0"/>
              </a:rPr>
              <a:t>Cernobbio</a:t>
            </a:r>
            <a:endParaRPr lang="pt-BR" sz="66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99792" y="22327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</a:t>
            </a:r>
            <a:r>
              <a:rPr lang="pt-BR" b="1" dirty="0" smtClean="0">
                <a:solidFill>
                  <a:schemeClr val="bg1"/>
                </a:solidFill>
              </a:rPr>
              <a:t>Itália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819060"/>
            <a:ext cx="1872258" cy="147403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516216" y="5757471"/>
            <a:ext cx="720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C00000"/>
                </a:solidFill>
              </a:rPr>
              <a:t>Linda</a:t>
            </a:r>
            <a:endParaRPr lang="pt-B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28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620688"/>
            <a:ext cx="8424936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630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104789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23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39" y="836712"/>
            <a:ext cx="8295322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539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86" y="548680"/>
            <a:ext cx="7956376" cy="596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65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20688"/>
            <a:ext cx="7416824" cy="585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730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9" y="692696"/>
            <a:ext cx="8375233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78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78260"/>
            <a:ext cx="7632848" cy="57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19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92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18" y="908720"/>
            <a:ext cx="7853564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600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66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212850"/>
            <a:ext cx="8128000" cy="443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385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</Words>
  <Application>Microsoft Office PowerPoint</Application>
  <PresentationFormat>Apresentação na tela (4:3)</PresentationFormat>
  <Paragraphs>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ponto frio</dc:creator>
  <cp:lastModifiedBy>ponto frio</cp:lastModifiedBy>
  <cp:revision>1</cp:revision>
  <dcterms:created xsi:type="dcterms:W3CDTF">2016-06-11T13:30:14Z</dcterms:created>
  <dcterms:modified xsi:type="dcterms:W3CDTF">2016-06-11T13:39:34Z</dcterms:modified>
</cp:coreProperties>
</file>