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1" r:id="rId42"/>
    <p:sldId id="300" r:id="rId43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-237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1BE33-DEAC-4B86-AA69-4F0EF4D4C87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8228C-5FA7-4F5C-9D74-4EEB0D573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061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1BE33-DEAC-4B86-AA69-4F0EF4D4C87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8228C-5FA7-4F5C-9D74-4EEB0D573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528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1BE33-DEAC-4B86-AA69-4F0EF4D4C87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8228C-5FA7-4F5C-9D74-4EEB0D573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95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1BE33-DEAC-4B86-AA69-4F0EF4D4C87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8228C-5FA7-4F5C-9D74-4EEB0D573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128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1BE33-DEAC-4B86-AA69-4F0EF4D4C87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8228C-5FA7-4F5C-9D74-4EEB0D573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521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1BE33-DEAC-4B86-AA69-4F0EF4D4C87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8228C-5FA7-4F5C-9D74-4EEB0D573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362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1BE33-DEAC-4B86-AA69-4F0EF4D4C87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8228C-5FA7-4F5C-9D74-4EEB0D573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413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1BE33-DEAC-4B86-AA69-4F0EF4D4C87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8228C-5FA7-4F5C-9D74-4EEB0D573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163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1BE33-DEAC-4B86-AA69-4F0EF4D4C87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8228C-5FA7-4F5C-9D74-4EEB0D573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3715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1BE33-DEAC-4B86-AA69-4F0EF4D4C87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8228C-5FA7-4F5C-9D74-4EEB0D573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6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1BE33-DEAC-4B86-AA69-4F0EF4D4C87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8228C-5FA7-4F5C-9D74-4EEB0D573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302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1BE33-DEAC-4B86-AA69-4F0EF4D4C87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C8228C-5FA7-4F5C-9D74-4EEB0D573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9346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ma"/><Relationship Id="rId2" Type="http://schemas.microsoft.com/office/2007/relationships/media" Target="../media/media1.wm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f86fa803a1dc362d11ef99faa688"/>
          <p:cNvPicPr>
            <a:picLocks noGrp="1" noChangeAspect="1"/>
          </p:cNvPicPr>
          <p:nvPr isPhoto="1"/>
        </p:nvPicPr>
        <p:blipFill>
          <a:blip r:embed="rId5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915816" y="-7033"/>
            <a:ext cx="395172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i="1" dirty="0" err="1" smtClean="0">
                <a:solidFill>
                  <a:srgbClr val="FFFF00"/>
                </a:solidFill>
                <a:latin typeface="Parchment" panose="03040602040708040804" pitchFamily="66" charset="0"/>
              </a:rPr>
              <a:t>Camadien</a:t>
            </a:r>
            <a:r>
              <a:rPr lang="fr-FR" sz="7200" i="1" dirty="0" smtClean="0">
                <a:solidFill>
                  <a:srgbClr val="FFFF00"/>
                </a:solidFill>
                <a:latin typeface="Parchment" panose="03040602040708040804" pitchFamily="66" charset="0"/>
              </a:rPr>
              <a:t> Rockies</a:t>
            </a:r>
            <a:endParaRPr lang="fr-FR" sz="7200" dirty="0"/>
          </a:p>
        </p:txBody>
      </p:sp>
      <p:sp>
        <p:nvSpPr>
          <p:cNvPr id="4" name="Rectangle 3"/>
          <p:cNvSpPr/>
          <p:nvPr/>
        </p:nvSpPr>
        <p:spPr>
          <a:xfrm>
            <a:off x="3491880" y="5820892"/>
            <a:ext cx="243207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i="1" dirty="0" smtClean="0">
                <a:solidFill>
                  <a:srgbClr val="FFFF00"/>
                </a:solidFill>
                <a:latin typeface="Parchment" panose="03040602040708040804" pitchFamily="66" charset="0"/>
              </a:rPr>
              <a:t>Automatique</a:t>
            </a:r>
            <a:endParaRPr lang="fr-FR" sz="6000" dirty="0"/>
          </a:p>
        </p:txBody>
      </p:sp>
      <p:pic>
        <p:nvPicPr>
          <p:cNvPr id="5" name="MOOD_-_MOOD_-_Drums_Of_Love_-_Canadian_Forest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5576" y="6023923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3211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54">
        <p:circle/>
      </p:transition>
    </mc:Choice>
    <mc:Fallback>
      <p:transition spd="slow" advTm="11054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</p:bldLst>
  </p:timing>
  <p:extLst>
    <p:ext uri="{E180D4A7-C9FB-4DFB-919C-405C955672EB}">
      <p14:showEvtLst xmlns:p14="http://schemas.microsoft.com/office/powerpoint/2010/main">
        <p14:playEvt time="7883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e5d186f87f66c3c1607585f83ff392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8357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683">
        <p:circle/>
      </p:transition>
    </mc:Choice>
    <mc:Fallback>
      <p:transition spd="slow" advTm="368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80x105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760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424">
        <p:circle/>
      </p:transition>
    </mc:Choice>
    <mc:Fallback>
      <p:transition spd="slow" advTm="442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9378_Canadian-Rockies,-Banff-National-Park,-Alberta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7127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33">
        <p:circle/>
      </p:transition>
    </mc:Choice>
    <mc:Fallback>
      <p:transition spd="slow" advTm="213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9710__canadian-rockies-15_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9936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10">
        <p:circle/>
      </p:transition>
    </mc:Choice>
    <mc:Fallback>
      <p:transition spd="slow" advTm="171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1902_lake-louise_canadian-rockies_banff-national_2048x1463_(www_GdeFon_ru)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3197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77">
        <p:circle/>
      </p:transition>
    </mc:Choice>
    <mc:Fallback>
      <p:transition spd="slow" advTm="187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9645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133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676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57">
        <p:circle/>
      </p:transition>
    </mc:Choice>
    <mc:Fallback>
      <p:transition spd="slow" advTm="205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54076__canadian-rockies_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4080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02">
        <p:circle/>
      </p:transition>
    </mc:Choice>
    <mc:Fallback>
      <p:transition spd="slow" advTm="210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thabasca-falls-in-the-canadian-rockies-23119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5259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64">
        <p:circle/>
      </p:transition>
    </mc:Choice>
    <mc:Fallback>
      <p:transition spd="slow" advTm="166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g_thumb_6a4d15b2349d66e78863f64ccdbeef1f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978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24">
        <p:circle/>
      </p:transition>
    </mc:Choice>
    <mc:Fallback>
      <p:transition spd="slow" advTm="182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w%20Lake%20Rockies%20Canad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1334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19">
        <p:circle/>
      </p:transition>
    </mc:Choice>
    <mc:Fallback>
      <p:transition spd="slow" advTm="191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a-Alberta-Canadian-Rockie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8121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37">
        <p:circle/>
      </p:transition>
    </mc:Choice>
    <mc:Fallback>
      <p:transition spd="slow" advTm="203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%20Rockies%20Mount%20Robson%20Alberta%20British%20Columbia%20Canada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8952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79">
        <p:circle/>
      </p:transition>
    </mc:Choice>
    <mc:Fallback>
      <p:transition spd="slow" advTm="197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_rockies_beauty_wallpaper_g7zo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730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45">
        <p:circle/>
      </p:transition>
    </mc:Choice>
    <mc:Fallback>
      <p:transition spd="slow" advTm="204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_rockies_reflection_by_porbital-d693dyn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695"/>
            <a:ext cx="9144000" cy="68626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1761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47">
        <p:circle/>
      </p:transition>
    </mc:Choice>
    <mc:Fallback>
      <p:transition spd="slow" advTm="204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_rockies_train_abstract_photography_hd-wallpaper-36197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10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57">
        <p:circle/>
      </p:transition>
    </mc:Choice>
    <mc:Fallback>
      <p:transition spd="slow" advTm="185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_rockies_Wallpaper_z13gy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1357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59">
        <p:circle/>
      </p:transition>
    </mc:Choice>
    <mc:Fallback>
      <p:transition spd="slow" advTm="225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-rockies-1272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7950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560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54">
        <p:circle/>
      </p:transition>
    </mc:Choice>
    <mc:Fallback>
      <p:transition spd="slow" advTm="145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-rockies-1283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3332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09">
        <p:circle/>
      </p:transition>
    </mc:Choice>
    <mc:Fallback>
      <p:transition spd="slow" advTm="250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-rockies-41798-1920x120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842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21">
        <p:circle/>
      </p:transition>
    </mc:Choice>
    <mc:Fallback>
      <p:transition spd="slow" advTm="202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-rockies-At-habasca-River-Valley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6278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98">
        <p:circle/>
      </p:transition>
    </mc:Choice>
    <mc:Fallback>
      <p:transition spd="slow" advTm="189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-rockies-Cavell-Lak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452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97">
        <p:circle/>
      </p:transition>
    </mc:Choice>
    <mc:Fallback>
      <p:transition spd="slow" advTm="139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-rockies-Evening-At-Jasper-Park-Lodg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2960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17">
        <p:circle/>
      </p:transition>
    </mc:Choice>
    <mc:Fallback>
      <p:transition spd="slow" advTm="171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-Rockies-High-Definition-Wallpapers-1080p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3946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82">
        <p:circle/>
      </p:transition>
    </mc:Choice>
    <mc:Fallback>
      <p:transition spd="slow" advTm="208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-rockies-Maligne-Lak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562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11">
        <p:circle/>
      </p:transition>
    </mc:Choice>
    <mc:Fallback>
      <p:transition spd="slow" advTm="171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-Rockies-Photo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7489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19">
        <p:circle/>
      </p:transition>
    </mc:Choice>
    <mc:Fallback>
      <p:transition spd="slow" advTm="191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-rockies-Tangle-Fall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097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27">
        <p:circle/>
      </p:transition>
    </mc:Choice>
    <mc:Fallback>
      <p:transition spd="slow" advTm="172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-rockies-train-1280x80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8060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63">
        <p:circle/>
      </p:transition>
    </mc:Choice>
    <mc:Fallback>
      <p:transition spd="slow" advTm="156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-Rockies-Wallpaper-790-x-54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4893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76">
        <p:circle/>
      </p:transition>
    </mc:Choice>
    <mc:Fallback>
      <p:transition spd="slow" advTm="177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dian-rockies-windows-8-wallpaper-1920x120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1590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45">
        <p:circle/>
      </p:transition>
    </mc:Choice>
    <mc:Fallback>
      <p:transition spd="slow" advTm="204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ntemporary-wallpaper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2164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45">
        <p:circle/>
      </p:transition>
    </mc:Choice>
    <mc:Fallback>
      <p:transition spd="slow" advTm="164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ownload-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4727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82">
        <p:circle/>
      </p:transition>
    </mc:Choice>
    <mc:Fallback>
      <p:transition spd="slow" advTm="148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ke_louise_128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9167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12">
        <p:circle/>
      </p:transition>
    </mc:Choice>
    <mc:Fallback>
      <p:transition spd="slow" advTm="171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ke_Louise_Canadian_Rockie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896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41">
        <p:circle/>
      </p:transition>
    </mc:Choice>
    <mc:Fallback>
      <p:transition spd="slow" advTm="204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ta_ru_0031713-1920x108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0312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87">
        <p:circle/>
      </p:transition>
    </mc:Choice>
    <mc:Fallback>
      <p:transition spd="slow" advTm="208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ta_ru_9102309-1280x72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3141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88">
        <p:circle/>
      </p:transition>
    </mc:Choice>
    <mc:Fallback>
      <p:transition spd="slow" advTm="178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unt_Chephren_Waterfowl_Lakes_Canadian_Rockies_Alberta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0560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85">
        <p:circle/>
      </p:transition>
    </mc:Choice>
    <mc:Fallback>
      <p:transition spd="slow" advTm="168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unt_Temple_Canadian_Rockies_Alberta_1024x76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337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9">
        <p:circle/>
      </p:transition>
    </mc:Choice>
    <mc:Fallback>
      <p:transition spd="slow" advTm="223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unt-Lougheed-Alberta-Canada-Canadian-Rockies-forest-trees_1280x80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6667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65">
        <p:circle/>
      </p:transition>
    </mc:Choice>
    <mc:Fallback>
      <p:transition spd="slow" advTm="166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yto_lake_canadian_rockie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004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92">
        <p:circle/>
      </p:transition>
    </mc:Choice>
    <mc:Fallback>
      <p:transition spd="slow" advTm="139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terton-National-Park-Canadian-Rockies-1024x76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0263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68">
        <p:circle/>
      </p:transition>
    </mc:Choice>
    <mc:Fallback>
      <p:transition spd="slow" advTm="136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he%20Ramparts,%20Canadian%20Rockies%20%20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laventura\Documents\Signature Indiana\signature_1 planet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1840" y="3861048"/>
            <a:ext cx="2209800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0587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609">
        <p:circle/>
      </p:transition>
    </mc:Choice>
    <mc:Fallback>
      <p:transition spd="slow" advTm="6609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</Words>
  <Application>Microsoft Office PowerPoint</Application>
  <PresentationFormat>Affichage à l'écran (4:3)</PresentationFormat>
  <Paragraphs>2</Paragraphs>
  <Slides>42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Indiana</dc:creator>
  <cp:lastModifiedBy>Indiana</cp:lastModifiedBy>
  <cp:revision>15</cp:revision>
  <dcterms:created xsi:type="dcterms:W3CDTF">2016-06-19T15:31:27Z</dcterms:created>
  <dcterms:modified xsi:type="dcterms:W3CDTF">2016-06-19T16:00:09Z</dcterms:modified>
</cp:coreProperties>
</file>