
<file path=[Content_Types].xml><?xml version="1.0" encoding="utf-8"?>
<Types xmlns="http://schemas.openxmlformats.org/package/2006/content-types">
  <Default Extension="png" ContentType="image/png"/>
  <Default Extension="wma" ContentType="audio/x-ms-wma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8" r:id="rId3"/>
    <p:sldId id="259" r:id="rId4"/>
    <p:sldId id="257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  <p:sldId id="297" r:id="rId41"/>
    <p:sldId id="298" r:id="rId42"/>
    <p:sldId id="299" r:id="rId43"/>
    <p:sldId id="300" r:id="rId44"/>
    <p:sldId id="301" r:id="rId45"/>
    <p:sldId id="304" r:id="rId46"/>
    <p:sldId id="305" r:id="rId47"/>
    <p:sldId id="306" r:id="rId48"/>
    <p:sldId id="288" r:id="rId49"/>
  </p:sldIdLst>
  <p:sldSz cx="9144000" cy="6858000" type="screen4x3"/>
  <p:notesSz cx="6858000" cy="9144000"/>
  <p:photoAlbum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113" d="100"/>
          <a:sy n="113" d="100"/>
        </p:scale>
        <p:origin x="-2370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088C-F42F-4BE1-9F71-0A784B43D6A7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A6F9-1837-4B0E-9A63-631BC8F13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120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088C-F42F-4BE1-9F71-0A784B43D6A7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A6F9-1837-4B0E-9A63-631BC8F13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210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088C-F42F-4BE1-9F71-0A784B43D6A7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A6F9-1837-4B0E-9A63-631BC8F13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7797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088C-F42F-4BE1-9F71-0A784B43D6A7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A6F9-1837-4B0E-9A63-631BC8F13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699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088C-F42F-4BE1-9F71-0A784B43D6A7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A6F9-1837-4B0E-9A63-631BC8F13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5251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088C-F42F-4BE1-9F71-0A784B43D6A7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A6F9-1837-4B0E-9A63-631BC8F13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7375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088C-F42F-4BE1-9F71-0A784B43D6A7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A6F9-1837-4B0E-9A63-631BC8F13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9444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088C-F42F-4BE1-9F71-0A784B43D6A7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A6F9-1837-4B0E-9A63-631BC8F13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408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088C-F42F-4BE1-9F71-0A784B43D6A7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A6F9-1837-4B0E-9A63-631BC8F13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402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088C-F42F-4BE1-9F71-0A784B43D6A7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A6F9-1837-4B0E-9A63-631BC8F13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5164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088C-F42F-4BE1-9F71-0A784B43D6A7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53A6F9-1837-4B0E-9A63-631BC8F13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876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1088C-F42F-4BE1-9F71-0A784B43D6A7}" type="datetimeFigureOut">
              <a:rPr lang="fr-FR" smtClean="0"/>
              <a:t>20/06/2016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53A6F9-1837-4B0E-9A63-631BC8F132E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28420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>
        <p:circle/>
      </p:transition>
    </mc:Choice>
    <mc:Fallback xmlns=""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wma"/><Relationship Id="rId2" Type="http://schemas.microsoft.com/office/2007/relationships/media" Target="../media/media1.wm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5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491"/>
          <p:cNvPicPr>
            <a:picLocks noGrp="1" noChangeAspect="1"/>
          </p:cNvPicPr>
          <p:nvPr isPhoto="1"/>
        </p:nvPicPr>
        <p:blipFill>
          <a:blip r:embed="rId5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2432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2555776" y="0"/>
            <a:ext cx="436850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i="1" dirty="0" smtClean="0">
                <a:solidFill>
                  <a:srgbClr val="FFFF00"/>
                </a:solidFill>
                <a:latin typeface="Parchment" panose="03040602040708040804" pitchFamily="66" charset="0"/>
              </a:rPr>
              <a:t>Californie Paysages</a:t>
            </a:r>
            <a:endParaRPr lang="fr-FR" sz="7200" dirty="0"/>
          </a:p>
        </p:txBody>
      </p:sp>
      <p:sp>
        <p:nvSpPr>
          <p:cNvPr id="4" name="Rectangle 3"/>
          <p:cNvSpPr/>
          <p:nvPr/>
        </p:nvSpPr>
        <p:spPr>
          <a:xfrm>
            <a:off x="3131840" y="5627966"/>
            <a:ext cx="243207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i="1" dirty="0" smtClean="0">
                <a:solidFill>
                  <a:srgbClr val="FFFF00"/>
                </a:solidFill>
                <a:latin typeface="Parchment" panose="03040602040708040804" pitchFamily="66" charset="0"/>
              </a:rPr>
              <a:t>Automatique</a:t>
            </a:r>
            <a:endParaRPr lang="fr-FR" sz="6000" dirty="0"/>
          </a:p>
        </p:txBody>
      </p:sp>
      <p:pic>
        <p:nvPicPr>
          <p:cNvPr id="5" name="Lombard Street San Francisco cccccccccccccccccc.wav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1560" y="6008546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48873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0527">
        <p:circle/>
      </p:transition>
    </mc:Choice>
    <mc:Fallback>
      <p:transition spd="slow" advTm="10527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4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3" grpId="0"/>
      <p:bldP spid="4" grpId="0"/>
    </p:bldLst>
  </p:timing>
  <p:extLst>
    <p:ext uri="{E180D4A7-C9FB-4DFB-919C-405C955672EB}">
      <p14:showEvtLst xmlns:p14="http://schemas.microsoft.com/office/powerpoint/2010/main">
        <p14:playEvt time="7249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a2a472532ab3f4cd5d4b801251b41e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65685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78">
        <p:circle/>
      </p:transition>
    </mc:Choice>
    <mc:Fallback>
      <p:transition spd="slow" advTm="227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77_1_o1a4611_owens_river_mount_tom_california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66993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835">
        <p:circle/>
      </p:transition>
    </mc:Choice>
    <mc:Fallback>
      <p:transition spd="slow" advTm="283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4-WINDMILLS-AT-TEHACHAPI-PASS-Tehachapi-Californi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04130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81">
        <p:circle/>
      </p:transition>
    </mc:Choice>
    <mc:Fallback>
      <p:transition spd="slow" advTm="198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600_1200_2010041812423377126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7727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85">
        <p:circle/>
      </p:transition>
    </mc:Choice>
    <mc:Fallback>
      <p:transition spd="slow" advTm="218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7af3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64795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96">
        <p:circle/>
      </p:transition>
    </mc:Choice>
    <mc:Fallback>
      <p:transition spd="slow" advTm="1896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0869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1139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67">
        <p:circle/>
      </p:transition>
    </mc:Choice>
    <mc:Fallback>
      <p:transition spd="slow" advTm="206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571_215969235198059_1020878232_n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1342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737">
        <p:circle/>
      </p:transition>
    </mc:Choice>
    <mc:Fallback>
      <p:transition spd="slow" advTm="273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3903_mcway_vodopad_kaliforniyskoe_pobereje_peyzaj_5616x3744_www_Gde-Fon_com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27040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86">
        <p:circle/>
      </p:transition>
    </mc:Choice>
    <mc:Fallback>
      <p:transition spd="slow" advTm="1786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3914_mcway_vodopad_kaliforniyskoe_pobereje_peyzaj_10056x6000_www_Gde-Fon_com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9522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96">
        <p:circle/>
      </p:transition>
    </mc:Choice>
    <mc:Fallback>
      <p:transition spd="slow" advTm="396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44833_bas-leyk_shtat_kaliforniya_peyzaj_6144x4087_(www_GdeFon_ru)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13631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28">
        <p:circle/>
      </p:transition>
    </mc:Choice>
    <mc:Fallback>
      <p:transition spd="slow" advTm="182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28151_yosemite-national-park_california_peyzaj_5172x3436_www_Gde-Fon_com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07570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13">
        <p:circle/>
      </p:transition>
    </mc:Choice>
    <mc:Fallback>
      <p:transition spd="slow" advTm="211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0110428 038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32210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88">
        <p:circle/>
      </p:transition>
    </mc:Choice>
    <mc:Fallback>
      <p:transition spd="slow" advTm="188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asse californie (3)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3114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92">
        <p:circle/>
      </p:transition>
    </mc:Choice>
    <mc:Fallback>
      <p:transition spd="slow" advTm="229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gwin-dorward_378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77971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73">
        <p:circle/>
      </p:transition>
    </mc:Choice>
    <mc:Fallback>
      <p:transition spd="slow" advTm="197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lifornia74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156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119">
        <p:circle/>
      </p:transition>
    </mc:Choice>
    <mc:Fallback>
      <p:transition spd="slow" advTm="211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liforni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8276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903">
        <p:circle/>
      </p:transition>
    </mc:Choice>
    <mc:Fallback>
      <p:transition spd="slow" advTm="290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lifornie_2005-2_2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36524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46">
        <p:circle/>
      </p:transition>
    </mc:Choice>
    <mc:Fallback>
      <p:transition spd="slow" advTm="1946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lifornie-06-09-11-05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0514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821">
        <p:circle/>
      </p:transition>
    </mc:Choice>
    <mc:Fallback>
      <p:transition spd="slow" advTm="182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rlsbad-california-coast-landscape-beach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8747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466">
        <p:circle/>
      </p:transition>
    </mc:Choice>
    <mc:Fallback>
      <p:transition spd="slow" advTm="2466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sual-patio-genevieve-schmidt-landscape-design-and-fine-maintenance_335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202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51">
        <p:circle/>
      </p:transition>
    </mc:Choice>
    <mc:Fallback>
      <p:transition spd="slow" advTm="155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_ecran_wallpaper_californie_001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87166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81">
        <p:circle/>
      </p:transition>
    </mc:Choice>
    <mc:Fallback>
      <p:transition spd="slow" advTm="228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ond_ecran_wallpaper_californie_03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12078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548">
        <p:circle/>
      </p:transition>
    </mc:Choice>
    <mc:Fallback>
      <p:transition spd="slow" advTm="254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oodwp_com_1945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4340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12">
        <p:circle/>
      </p:transition>
    </mc:Choice>
    <mc:Fallback>
      <p:transition spd="slow" advTm="41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ranite-Reflection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195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44">
        <p:circle/>
      </p:transition>
    </mc:Choice>
    <mc:Fallback>
      <p:transition spd="slow" advTm="114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guna_Beach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2414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4162">
        <p:circle/>
      </p:transition>
    </mc:Choice>
    <mc:Fallback>
      <p:transition spd="slow" advTm="416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guna-beach_-california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51253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973">
        <p:circle/>
      </p:transition>
    </mc:Choice>
    <mc:Fallback>
      <p:transition spd="slow" advTm="2973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guna-flowers-laguna-beach-california-wallpaper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860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09">
        <p:circle/>
      </p:transition>
    </mc:Choice>
    <mc:Fallback>
      <p:transition spd="slow" advTm="110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plage-au-pied-du-Golden-Gate-bridg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17173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62">
        <p:circle/>
      </p:transition>
    </mc:Choice>
    <mc:Fallback>
      <p:transition spd="slow" advTm="196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-route-zzyzx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05516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84">
        <p:circle/>
      </p:transition>
    </mc:Choice>
    <mc:Fallback>
      <p:transition spd="slow" advTm="178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ong_Beach_03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36434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77">
        <p:circle/>
      </p:transition>
    </mc:Choice>
    <mc:Fallback>
      <p:transition spd="slow" advTm="227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rmal_Clothespin-tree-sequoia-Yosemite-Mariposa-Grove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79288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9">
        <p:circle/>
      </p:transition>
    </mc:Choice>
    <mc:Fallback>
      <p:transition spd="slow" advTm="170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rthern-California-Landscape-Photography-000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4817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28">
        <p:circle/>
      </p:transition>
    </mc:Choice>
    <mc:Fallback>
      <p:transition spd="slow" advTm="1728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paysage-brumeux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95632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95">
        <p:circle/>
      </p:transition>
    </mc:Choice>
    <mc:Fallback>
      <p:transition spd="slow" advTm="179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ute-paysage-usa-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89722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464">
        <p:circle/>
      </p:transition>
    </mc:Choice>
    <mc:Fallback>
      <p:transition spd="slow" advTm="2464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anta_barbara_beach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634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70">
        <p:circle/>
      </p:transition>
    </mc:Choice>
    <mc:Fallback>
      <p:transition spd="slow" advTm="197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a-Glass-Beach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1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7786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37">
        <p:circle/>
      </p:transition>
    </mc:Choice>
    <mc:Fallback>
      <p:transition spd="slow" advTm="153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ierra-nevada-660x4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75167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41">
        <p:circle/>
      </p:transition>
    </mc:Choice>
    <mc:Fallback>
      <p:transition spd="slow" advTm="154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pring-nature-landscape-USA-California-hills-grass-trees-cloudy_1280x800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24262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39">
        <p:circle/>
      </p:transition>
    </mc:Choice>
    <mc:Fallback>
      <p:transition spd="slow" advTm="203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ucces-collines-californie-usa-paysage-nature-lac_121-5317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7937"/>
            <a:ext cx="9144000" cy="68500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9045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11">
        <p:circle/>
      </p:transition>
    </mc:Choice>
    <mc:Fallback>
      <p:transition spd="slow" advTm="161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ax0pbmt50d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895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79">
        <p:circle/>
      </p:transition>
    </mc:Choice>
    <mc:Fallback>
      <p:transition spd="slow" advTm="1779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enaya-lake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251203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57">
        <p:circle/>
      </p:transition>
    </mc:Choice>
    <mc:Fallback>
      <p:transition spd="slow" advTm="165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he-beach-cities-orange-county-ca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75530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950">
        <p:circle/>
      </p:transition>
    </mc:Choice>
    <mc:Fallback>
      <p:transition spd="slow" advTm="195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usa-californie-3-002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83764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55">
        <p:circle/>
      </p:transition>
    </mc:Choice>
    <mc:Fallback>
      <p:transition spd="slow" advTm="1755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enice_beach_californi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9442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251">
        <p:circle/>
      </p:transition>
    </mc:Choice>
    <mc:Fallback>
      <p:transition spd="slow" advTm="2251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enice-Beach-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45328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37">
        <p:circle/>
      </p:transition>
    </mc:Choice>
    <mc:Fallback>
      <p:transition spd="slow" advTm="133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enice-beach-by-cs-helsinki-fi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97424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57">
        <p:circle/>
      </p:transition>
    </mc:Choice>
    <mc:Fallback>
      <p:transition spd="slow" advTm="1757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wport_Beach_Sunrise_California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laventura\Documents\Signature Indiana\signature_1 planete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35896" y="3789040"/>
            <a:ext cx="2209800" cy="1114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660417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6804">
        <p:circle/>
      </p:transition>
    </mc:Choice>
    <mc:Fallback>
      <p:transition spd="slow" advTm="6804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3</Words>
  <Application>Microsoft Office PowerPoint</Application>
  <PresentationFormat>Affichage à l'écran (4:3)</PresentationFormat>
  <Paragraphs>2</Paragraphs>
  <Slides>48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48</vt:i4>
      </vt:variant>
    </vt:vector>
  </HeadingPairs>
  <TitlesOfParts>
    <vt:vector size="49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Album photo</dc:title>
  <dc:creator>Indiana</dc:creator>
  <cp:lastModifiedBy>Indiana</cp:lastModifiedBy>
  <cp:revision>16</cp:revision>
  <dcterms:created xsi:type="dcterms:W3CDTF">2016-06-20T09:41:19Z</dcterms:created>
  <dcterms:modified xsi:type="dcterms:W3CDTF">2016-06-20T11:58:35Z</dcterms:modified>
</cp:coreProperties>
</file>