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6"/>
  </p:notesMasterIdLst>
  <p:sldIdLst>
    <p:sldId id="364" r:id="rId2"/>
    <p:sldId id="423" r:id="rId3"/>
    <p:sldId id="406" r:id="rId4"/>
    <p:sldId id="334" r:id="rId5"/>
    <p:sldId id="356" r:id="rId6"/>
    <p:sldId id="261" r:id="rId7"/>
    <p:sldId id="393" r:id="rId8"/>
    <p:sldId id="256" r:id="rId9"/>
    <p:sldId id="397" r:id="rId10"/>
    <p:sldId id="257" r:id="rId11"/>
    <p:sldId id="259" r:id="rId12"/>
    <p:sldId id="440" r:id="rId13"/>
    <p:sldId id="264" r:id="rId14"/>
    <p:sldId id="394" r:id="rId15"/>
    <p:sldId id="403" r:id="rId16"/>
    <p:sldId id="277" r:id="rId17"/>
    <p:sldId id="432" r:id="rId18"/>
    <p:sldId id="396" r:id="rId19"/>
    <p:sldId id="308" r:id="rId20"/>
    <p:sldId id="267" r:id="rId21"/>
    <p:sldId id="428" r:id="rId22"/>
    <p:sldId id="398" r:id="rId23"/>
    <p:sldId id="269" r:id="rId24"/>
    <p:sldId id="379" r:id="rId25"/>
    <p:sldId id="265" r:id="rId26"/>
    <p:sldId id="332" r:id="rId27"/>
    <p:sldId id="413" r:id="rId28"/>
    <p:sldId id="378" r:id="rId29"/>
    <p:sldId id="437" r:id="rId30"/>
    <p:sldId id="387" r:id="rId31"/>
    <p:sldId id="429" r:id="rId32"/>
    <p:sldId id="384" r:id="rId33"/>
    <p:sldId id="420" r:id="rId34"/>
    <p:sldId id="395" r:id="rId35"/>
    <p:sldId id="330" r:id="rId36"/>
    <p:sldId id="391" r:id="rId37"/>
    <p:sldId id="424" r:id="rId38"/>
    <p:sldId id="380" r:id="rId39"/>
    <p:sldId id="275" r:id="rId40"/>
    <p:sldId id="315" r:id="rId41"/>
    <p:sldId id="425" r:id="rId42"/>
    <p:sldId id="279" r:id="rId43"/>
    <p:sldId id="284" r:id="rId44"/>
    <p:sldId id="324" r:id="rId45"/>
    <p:sldId id="415" r:id="rId46"/>
    <p:sldId id="309" r:id="rId47"/>
    <p:sldId id="289" r:id="rId48"/>
    <p:sldId id="311" r:id="rId49"/>
    <p:sldId id="390" r:id="rId50"/>
    <p:sldId id="297" r:id="rId51"/>
    <p:sldId id="299" r:id="rId52"/>
    <p:sldId id="426" r:id="rId53"/>
    <p:sldId id="438" r:id="rId54"/>
    <p:sldId id="435" r:id="rId55"/>
    <p:sldId id="354" r:id="rId56"/>
    <p:sldId id="300" r:id="rId57"/>
    <p:sldId id="417" r:id="rId58"/>
    <p:sldId id="352" r:id="rId59"/>
    <p:sldId id="342" r:id="rId60"/>
    <p:sldId id="436" r:id="rId61"/>
    <p:sldId id="304" r:id="rId62"/>
    <p:sldId id="388" r:id="rId63"/>
    <p:sldId id="331" r:id="rId64"/>
    <p:sldId id="430" r:id="rId65"/>
    <p:sldId id="405" r:id="rId66"/>
    <p:sldId id="344" r:id="rId67"/>
    <p:sldId id="439" r:id="rId68"/>
    <p:sldId id="373" r:id="rId69"/>
    <p:sldId id="350" r:id="rId70"/>
    <p:sldId id="328" r:id="rId71"/>
    <p:sldId id="419" r:id="rId72"/>
    <p:sldId id="401" r:id="rId73"/>
    <p:sldId id="409" r:id="rId74"/>
    <p:sldId id="389" r:id="rId7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1466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F4795D1-448A-4CE2-8D19-1B69DEA9AD6A}" type="datetimeFigureOut">
              <a:rPr lang="fr-FR"/>
              <a:pPr>
                <a:defRPr/>
              </a:pPr>
              <a:t>03/10/2013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A04D0F1-CF5A-4844-A6BD-7EDE2017D29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253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C5BB76-D705-47B1-8524-999510FB9E94}" type="datetimeFigureOut">
              <a:rPr lang="fr-FR"/>
              <a:pPr>
                <a:defRPr/>
              </a:pPr>
              <a:t>03/10/2013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B7E43-2751-40D9-B3ED-9D62CF2C2D6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4732035"/>
      </p:ext>
    </p:extLst>
  </p:cSld>
  <p:clrMapOvr>
    <a:masterClrMapping/>
  </p:clrMapOvr>
  <p:transition spd="med" advClick="0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578E31-EEC5-40B9-B43F-3313E6D092A4}" type="datetimeFigureOut">
              <a:rPr lang="fr-FR"/>
              <a:pPr>
                <a:defRPr/>
              </a:pPr>
              <a:t>03/10/2013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6A9F47-51DD-44BF-8D7C-B8402B1949C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1620549"/>
      </p:ext>
    </p:extLst>
  </p:cSld>
  <p:clrMapOvr>
    <a:masterClrMapping/>
  </p:clrMapOvr>
  <p:transition spd="med" advClick="0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3D2BC-452B-47CD-92D1-6D052F7E2BCE}" type="datetimeFigureOut">
              <a:rPr lang="fr-FR"/>
              <a:pPr>
                <a:defRPr/>
              </a:pPr>
              <a:t>03/10/2013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4683B-DEA8-4944-9CD7-8BF4C2EEEEB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773099"/>
      </p:ext>
    </p:extLst>
  </p:cSld>
  <p:clrMapOvr>
    <a:masterClrMapping/>
  </p:clrMapOvr>
  <p:transition spd="med" advClick="0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EE2DB9-14BC-4CB7-A8F6-D1B27B152653}" type="datetimeFigureOut">
              <a:rPr lang="fr-FR"/>
              <a:pPr>
                <a:defRPr/>
              </a:pPr>
              <a:t>03/10/2013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17EC46-AE38-477D-B80D-C49A0F95990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1328091"/>
      </p:ext>
    </p:extLst>
  </p:cSld>
  <p:clrMapOvr>
    <a:masterClrMapping/>
  </p:clrMapOvr>
  <p:transition spd="med" advClick="0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701DC-7B04-4C24-B95D-AD3F9E5C3265}" type="datetimeFigureOut">
              <a:rPr lang="fr-FR"/>
              <a:pPr>
                <a:defRPr/>
              </a:pPr>
              <a:t>03/10/2013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6EF86B-2AF1-4E2F-8D2C-AED63ADA408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33529"/>
      </p:ext>
    </p:extLst>
  </p:cSld>
  <p:clrMapOvr>
    <a:masterClrMapping/>
  </p:clrMapOvr>
  <p:transition spd="med" advClick="0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EDB5C8-ECAE-42AE-8785-96E914492A54}" type="datetimeFigureOut">
              <a:rPr lang="fr-FR"/>
              <a:pPr>
                <a:defRPr/>
              </a:pPr>
              <a:t>03/10/2013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16995-D578-4880-A874-F264E4B8939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562572"/>
      </p:ext>
    </p:extLst>
  </p:cSld>
  <p:clrMapOvr>
    <a:masterClrMapping/>
  </p:clrMapOvr>
  <p:transition spd="med" advClick="0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8A09F-05B4-418A-BCBF-8D80C0637B79}" type="datetimeFigureOut">
              <a:rPr lang="fr-FR"/>
              <a:pPr>
                <a:defRPr/>
              </a:pPr>
              <a:t>03/10/2013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B6061-56FA-43E5-A89B-7D39DFF91D2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8639850"/>
      </p:ext>
    </p:extLst>
  </p:cSld>
  <p:clrMapOvr>
    <a:masterClrMapping/>
  </p:clrMapOvr>
  <p:transition spd="med" advClick="0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7645D-78B9-4D5A-8B03-FA38E868D542}" type="datetimeFigureOut">
              <a:rPr lang="fr-FR"/>
              <a:pPr>
                <a:defRPr/>
              </a:pPr>
              <a:t>03/10/2013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30287C-B684-4630-B1E6-E6DA27DCE1C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697908"/>
      </p:ext>
    </p:extLst>
  </p:cSld>
  <p:clrMapOvr>
    <a:masterClrMapping/>
  </p:clrMapOvr>
  <p:transition spd="med" advClick="0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46EEAC-2375-4773-B1B5-CCE0A4C9A2AB}" type="datetimeFigureOut">
              <a:rPr lang="fr-FR"/>
              <a:pPr>
                <a:defRPr/>
              </a:pPr>
              <a:t>03/10/2013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28E64-AF2C-4F04-8570-7F651363A07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20655"/>
      </p:ext>
    </p:extLst>
  </p:cSld>
  <p:clrMapOvr>
    <a:masterClrMapping/>
  </p:clrMapOvr>
  <p:transition spd="med" advClick="0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9D8B7-63E9-4715-8685-B82BDA05D252}" type="datetimeFigureOut">
              <a:rPr lang="fr-FR"/>
              <a:pPr>
                <a:defRPr/>
              </a:pPr>
              <a:t>03/10/2013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C207E0-DFD0-474C-A9E4-CABB93D34A3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2442576"/>
      </p:ext>
    </p:extLst>
  </p:cSld>
  <p:clrMapOvr>
    <a:masterClrMapping/>
  </p:clrMapOvr>
  <p:transition spd="med" advClick="0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83B6E-0716-4CE7-9BBE-8D522E4D8A2E}" type="datetimeFigureOut">
              <a:rPr lang="fr-FR"/>
              <a:pPr>
                <a:defRPr/>
              </a:pPr>
              <a:t>03/10/2013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13486-6A19-484F-B5DA-6584D713917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6063007"/>
      </p:ext>
    </p:extLst>
  </p:cSld>
  <p:clrMapOvr>
    <a:masterClrMapping/>
  </p:clrMapOvr>
  <p:transition spd="med" advClick="0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EAE2E63-4357-446D-98E6-0752326B50F6}" type="datetimeFigureOut">
              <a:rPr lang="fr-FR"/>
              <a:pPr>
                <a:defRPr/>
              </a:pPr>
              <a:t>03/10/2013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77F616E-9C50-4FEE-AB79-475B82D1884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5724525" y="2108200"/>
            <a:ext cx="3419475" cy="16319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4000" dirty="0">
                <a:solidFill>
                  <a:srgbClr val="FF0000"/>
                </a:solidFill>
              </a:rPr>
              <a:t>     </a:t>
            </a:r>
            <a:r>
              <a:rPr lang="fr-FR" sz="6000" dirty="0">
                <a:solidFill>
                  <a:schemeClr val="tx1">
                    <a:lumMod val="95000"/>
                  </a:schemeClr>
                </a:solidFill>
              </a:rPr>
              <a:t>Bordeaux</a:t>
            </a:r>
          </a:p>
        </p:txBody>
      </p:sp>
      <p:sp>
        <p:nvSpPr>
          <p:cNvPr id="2052" name="ZoneTexte 1"/>
          <p:cNvSpPr txBox="1">
            <a:spLocks noChangeArrowheads="1"/>
          </p:cNvSpPr>
          <p:nvPr/>
        </p:nvSpPr>
        <p:spPr bwMode="auto">
          <a:xfrm>
            <a:off x="5434013" y="3740150"/>
            <a:ext cx="36464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300"/>
              <a:t>        </a:t>
            </a:r>
            <a:r>
              <a:rPr lang="fr-FR" altLang="fr-FR" sz="2000"/>
              <a:t>La lumière des vieilles pierres</a:t>
            </a:r>
          </a:p>
        </p:txBody>
      </p:sp>
      <p:pic>
        <p:nvPicPr>
          <p:cNvPr id="2053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312738"/>
            <a:ext cx="2160588" cy="237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bord2601.wav">
            <a:hlinkClick r:id="" action="ppaction://media"/>
          </p:cNvPr>
          <p:cNvPicPr>
            <a:picLocks noRot="1" noChangeAspect="1"/>
          </p:cNvPicPr>
          <p:nvPr>
            <a:wavAudioFile r:embed="rId1" name="bordeaux3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2484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22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404813"/>
            <a:ext cx="9153526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150"/>
            <a:ext cx="9144000" cy="532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692150"/>
            <a:ext cx="9156700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76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725" y="-20638"/>
            <a:ext cx="9229725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393700"/>
            <a:ext cx="9128125" cy="605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5263"/>
            <a:ext cx="9144000" cy="651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8" y="404813"/>
            <a:ext cx="9077325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9225"/>
            <a:ext cx="9144000" cy="670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0963"/>
            <a:ext cx="9036050" cy="677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0" y="46038"/>
            <a:ext cx="9207500" cy="681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5663" y="0"/>
            <a:ext cx="4892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8" y="0"/>
            <a:ext cx="9013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1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-19050"/>
            <a:ext cx="91694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4613"/>
            <a:ext cx="9144000" cy="670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32888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404813"/>
            <a:ext cx="9121775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605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3363"/>
            <a:ext cx="9144000" cy="636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5" y="212725"/>
            <a:ext cx="9178925" cy="645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742950"/>
            <a:ext cx="9144000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476250"/>
            <a:ext cx="9115425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237663" cy="627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260350"/>
            <a:ext cx="9269413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3188"/>
            <a:ext cx="9144000" cy="665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4638" cy="684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0113"/>
            <a:ext cx="9144000" cy="505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8163"/>
            <a:ext cx="9144000" cy="578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476250"/>
            <a:ext cx="915987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1763"/>
            <a:ext cx="9144000" cy="659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1488"/>
            <a:ext cx="9144000" cy="591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0"/>
            <a:ext cx="9096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7513"/>
            <a:ext cx="9144000" cy="602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7000" contrast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18600" cy="606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6712"/>
            <a:ext cx="9144000" cy="5184576"/>
          </a:xfrm>
          <a:prstGeom prst="rect">
            <a:avLst/>
          </a:prstGeom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260350"/>
            <a:ext cx="913130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666750"/>
            <a:ext cx="9166225" cy="557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9875"/>
            <a:ext cx="9144000" cy="631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613" y="0"/>
            <a:ext cx="92186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88"/>
            <a:ext cx="9190038" cy="659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0963"/>
            <a:ext cx="9036050" cy="677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2750"/>
            <a:ext cx="9144000" cy="603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2550"/>
            <a:ext cx="9144000" cy="669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198438"/>
            <a:ext cx="9158288" cy="647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476250"/>
            <a:ext cx="9148763" cy="583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3" name="ZoneTexte 2"/>
          <p:cNvSpPr txBox="1">
            <a:spLocks noChangeArrowheads="1"/>
          </p:cNvSpPr>
          <p:nvPr/>
        </p:nvSpPr>
        <p:spPr bwMode="auto">
          <a:xfrm>
            <a:off x="5508625" y="5589588"/>
            <a:ext cx="28797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2800" dirty="0" smtClean="0">
                <a:solidFill>
                  <a:schemeClr val="accent6">
                    <a:lumMod val="75000"/>
                  </a:schemeClr>
                </a:solidFill>
              </a:rPr>
              <a:t>Montage Marcus</a:t>
            </a:r>
          </a:p>
        </p:txBody>
      </p:sp>
      <p:sp>
        <p:nvSpPr>
          <p:cNvPr id="76804" name="ZoneTexte 1"/>
          <p:cNvSpPr txBox="1">
            <a:spLocks noChangeArrowheads="1"/>
          </p:cNvSpPr>
          <p:nvPr/>
        </p:nvSpPr>
        <p:spPr bwMode="auto">
          <a:xfrm>
            <a:off x="107950" y="5527675"/>
            <a:ext cx="25193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r>
              <a:rPr lang="fr-FR" altLang="fr-FR" sz="1200" dirty="0" smtClean="0">
                <a:solidFill>
                  <a:schemeClr val="accent6">
                    <a:lumMod val="75000"/>
                  </a:schemeClr>
                </a:solidFill>
              </a:rPr>
              <a:t>Mes photos  et  le net</a:t>
            </a:r>
          </a:p>
          <a:p>
            <a:pPr eaLnBrk="1" hangingPunct="1">
              <a:defRPr/>
            </a:pPr>
            <a:r>
              <a:rPr lang="fr-FR" altLang="fr-FR" sz="1200" dirty="0" smtClean="0">
                <a:solidFill>
                  <a:schemeClr val="accent6">
                    <a:lumMod val="75000"/>
                  </a:schemeClr>
                </a:solidFill>
              </a:rPr>
              <a:t>Copyright to all images and music</a:t>
            </a:r>
          </a:p>
          <a:p>
            <a:pPr eaLnBrk="1" hangingPunct="1">
              <a:defRPr/>
            </a:pPr>
            <a:r>
              <a:rPr lang="fr-FR" altLang="fr-FR" sz="1200" dirty="0" err="1" smtClean="0">
                <a:solidFill>
                  <a:schemeClr val="accent6">
                    <a:lumMod val="75000"/>
                  </a:schemeClr>
                </a:solidFill>
              </a:rPr>
              <a:t>belong</a:t>
            </a:r>
            <a:r>
              <a:rPr lang="fr-FR" altLang="fr-FR" sz="1200" dirty="0" smtClean="0">
                <a:solidFill>
                  <a:schemeClr val="accent6">
                    <a:lumMod val="75000"/>
                  </a:schemeClr>
                </a:solidFill>
              </a:rPr>
              <a:t> to </a:t>
            </a:r>
            <a:r>
              <a:rPr lang="fr-FR" altLang="fr-FR" sz="1200" dirty="0" err="1" smtClean="0">
                <a:solidFill>
                  <a:schemeClr val="accent6">
                    <a:lumMod val="75000"/>
                  </a:schemeClr>
                </a:solidFill>
              </a:rPr>
              <a:t>their</a:t>
            </a:r>
            <a:r>
              <a:rPr lang="fr-FR" altLang="fr-FR" sz="12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fr-FR" altLang="fr-FR" sz="1200" dirty="0" err="1" smtClean="0">
                <a:solidFill>
                  <a:schemeClr val="accent6">
                    <a:lumMod val="75000"/>
                  </a:schemeClr>
                </a:solidFill>
              </a:rPr>
              <a:t>author</a:t>
            </a:r>
            <a:r>
              <a:rPr lang="fr-FR" altLang="fr-FR" sz="12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0" y="4954588"/>
            <a:ext cx="7885113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dirty="0">
                <a:solidFill>
                  <a:schemeClr val="accent6">
                    <a:lumMod val="75000"/>
                  </a:schemeClr>
                </a:solidFill>
              </a:rPr>
              <a:t>Bordeaux est  inscrite sur la Liste du Patrimoine Mondial de l'UNESCO depuis 2007</a:t>
            </a:r>
          </a:p>
        </p:txBody>
      </p:sp>
    </p:spTree>
  </p:cSld>
  <p:clrMapOvr>
    <a:masterClrMapping/>
  </p:clrMapOvr>
  <p:transition spd="med" advClick="0" advTm="10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2356</TotalTime>
  <Words>38</Words>
  <Application>Microsoft Office PowerPoint</Application>
  <PresentationFormat>Affichage à l'écran (4:3)</PresentationFormat>
  <Paragraphs>7</Paragraphs>
  <Slides>74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74</vt:i4>
      </vt:variant>
    </vt:vector>
  </HeadingPairs>
  <TitlesOfParts>
    <vt:vector size="77" baseType="lpstr">
      <vt:lpstr>Calibri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moi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marcus</dc:creator>
  <cp:lastModifiedBy>Marco</cp:lastModifiedBy>
  <cp:revision>216</cp:revision>
  <dcterms:created xsi:type="dcterms:W3CDTF">2013-06-08T06:48:00Z</dcterms:created>
  <dcterms:modified xsi:type="dcterms:W3CDTF">2013-10-03T08:11:06Z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10460187</vt:lpwstr>
  </property>
  <property fmtid="{D5CDD505-2E9C-101B-9397-08002B2CF9AE}" name="NXPowerLiteSettings" pid="3">
    <vt:lpwstr>F7000400038000</vt:lpwstr>
  </property>
  <property fmtid="{D5CDD505-2E9C-101B-9397-08002B2CF9AE}" name="NXPowerLiteVersion" pid="4">
    <vt:lpwstr>D5.1.3</vt:lpwstr>
  </property>
  <property fmtid="{D5CDD505-2E9C-101B-9397-08002B2CF9AE}" name="NXTAG2" pid="5">
    <vt:lpwstr>0008007ca00000000000010251300207f7000400038000</vt:lpwstr>
  </property>
  <property fmtid="{D5CDD505-2E9C-101B-9397-08002B2CF9AE}" name="_MarkAsFinal" pid="6">
    <vt:bool>true</vt:bool>
  </property>
</Properties>
</file>