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7" r:id="rId23"/>
    <p:sldId id="258" r:id="rId24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0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D7F1A-E8EB-4A3B-B92C-57F0344BAA97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A31F7-74B5-45AC-B48C-0C1F52AD7D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F211D-BD6A-43BA-A548-408C794DDFC2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E24F5-7D4F-46DF-B790-4E24F9D9E5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33FBE-5443-4A8B-918E-E86E36CE3AF1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72F05-A3DD-4685-8DC4-611EBF515A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BB949-1114-4316-9D46-BC723CE41AC6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FFB62-961F-48EB-93CD-BB971D74D5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BC128-EAA7-44E0-BAF6-FAAB3A2EC35E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4C08C-2287-46B6-85CC-38EC1AAF7D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FE830-E4EE-4C37-8EA7-1E857C056212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BEB95-BDC1-4B0C-9583-EBF3E4E543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6A680-7F66-4421-A737-C57679C5EA04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C4552-EB89-4970-9B8A-1A881DADB4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38F44-CF1F-44A8-BF7F-4A31C04EF70F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EE386-72B7-45F2-A11B-36DA12998A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6B116-299C-4365-9CF2-CC733A1C5DE7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76275-844A-4D36-9433-EE61C928B35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BA8D7-287C-4839-B03D-677B5F155CB4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FEE8E-9232-4FD6-8510-44A089AE89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9E659-45A7-47E6-9AAF-0D5171853732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B7E67-DFC5-4292-BA48-3999C8078B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BAF5AD-CB27-4384-92CD-D3D0CD646F5D}" type="datetimeFigureOut">
              <a:rPr lang="fr-FR"/>
              <a:pPr>
                <a:defRPr/>
              </a:pPr>
              <a:t>19/06/2016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35B810-3A1E-4678-88B9-549FB4033B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7000">
    <p:fad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468438" y="193675"/>
            <a:ext cx="8747125" cy="61642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Bateaux</a:t>
            </a:r>
          </a:p>
        </p:txBody>
      </p:sp>
    </p:spTree>
  </p:cSld>
  <p:clrMapOvr>
    <a:masterClrMapping/>
  </p:clrMapOvr>
  <p:transition spd="slow" advClick="0" advTm="5000">
    <p:fade/>
    <p:sndAc>
      <p:stSnd loop="1">
        <p:snd r:embed="rId2" name="chariots de feu PPS (2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"/>
            <a:ext cx="12192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2"/>
          <p:cNvSpPr>
            <a:spLocks noChangeArrowheads="1" noChangeShapeType="1" noTextEdit="1"/>
          </p:cNvSpPr>
          <p:nvPr/>
        </p:nvSpPr>
        <p:spPr bwMode="auto">
          <a:xfrm>
            <a:off x="0" y="660400"/>
            <a:ext cx="11014075" cy="51323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A bientôt</a:t>
            </a:r>
          </a:p>
        </p:txBody>
      </p:sp>
    </p:spTree>
  </p:cSld>
  <p:clrMapOvr>
    <a:masterClrMapping/>
  </p:clrMapOvr>
  <p:transition spd="slow" advClick="0" advTm="5000">
    <p:fade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0</Words>
  <Application>Microsoft Office PowerPoint</Application>
  <PresentationFormat>Personnalisé</PresentationFormat>
  <Paragraphs>0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 cambra</dc:creator>
  <cp:lastModifiedBy>ANNE</cp:lastModifiedBy>
  <cp:revision>5</cp:revision>
  <dcterms:created xsi:type="dcterms:W3CDTF">2016-06-19T17:57:52Z</dcterms:created>
  <dcterms:modified xsi:type="dcterms:W3CDTF">2016-06-19T18:35:59Z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