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79" r:id="rId3"/>
    <p:sldId id="262" r:id="rId4"/>
    <p:sldId id="263" r:id="rId5"/>
    <p:sldId id="261" r:id="rId6"/>
    <p:sldId id="260" r:id="rId7"/>
    <p:sldId id="264" r:id="rId8"/>
    <p:sldId id="257" r:id="rId9"/>
    <p:sldId id="258" r:id="rId10"/>
    <p:sldId id="259" r:id="rId11"/>
    <p:sldId id="265" r:id="rId12"/>
    <p:sldId id="266" r:id="rId13"/>
    <p:sldId id="268" r:id="rId14"/>
    <p:sldId id="269" r:id="rId15"/>
    <p:sldId id="270" r:id="rId16"/>
    <p:sldId id="271" r:id="rId17"/>
    <p:sldId id="272" r:id="rId18"/>
    <p:sldId id="274" r:id="rId19"/>
    <p:sldId id="275" r:id="rId20"/>
    <p:sldId id="277" r:id="rId21"/>
    <p:sldId id="278" r:id="rId22"/>
    <p:sldId id="280" r:id="rId23"/>
    <p:sldId id="281" r:id="rId24"/>
  </p:sldIdLst>
  <p:sldSz cx="8280400" cy="5400675"/>
  <p:notesSz cx="6858000" cy="9144000"/>
  <p:photoAlbum/>
  <p:defaultTextStyle>
    <a:defPPr>
      <a:defRPr lang="fr-FR"/>
    </a:defPPr>
    <a:lvl1pPr marL="0" algn="l" defTabSz="781721" rtl="0" eaLnBrk="1" latinLnBrk="0" hangingPunct="1">
      <a:defRPr sz="1500" kern="1200">
        <a:solidFill>
          <a:schemeClr val="tx1"/>
        </a:solidFill>
        <a:latin typeface="+mn-lt"/>
        <a:ea typeface="+mn-ea"/>
        <a:cs typeface="+mn-cs"/>
      </a:defRPr>
    </a:lvl1pPr>
    <a:lvl2pPr marL="390860" algn="l" defTabSz="781721" rtl="0" eaLnBrk="1" latinLnBrk="0" hangingPunct="1">
      <a:defRPr sz="1500" kern="1200">
        <a:solidFill>
          <a:schemeClr val="tx1"/>
        </a:solidFill>
        <a:latin typeface="+mn-lt"/>
        <a:ea typeface="+mn-ea"/>
        <a:cs typeface="+mn-cs"/>
      </a:defRPr>
    </a:lvl2pPr>
    <a:lvl3pPr marL="781721" algn="l" defTabSz="781721" rtl="0" eaLnBrk="1" latinLnBrk="0" hangingPunct="1">
      <a:defRPr sz="1500" kern="1200">
        <a:solidFill>
          <a:schemeClr val="tx1"/>
        </a:solidFill>
        <a:latin typeface="+mn-lt"/>
        <a:ea typeface="+mn-ea"/>
        <a:cs typeface="+mn-cs"/>
      </a:defRPr>
    </a:lvl3pPr>
    <a:lvl4pPr marL="1172581" algn="l" defTabSz="781721" rtl="0" eaLnBrk="1" latinLnBrk="0" hangingPunct="1">
      <a:defRPr sz="1500" kern="1200">
        <a:solidFill>
          <a:schemeClr val="tx1"/>
        </a:solidFill>
        <a:latin typeface="+mn-lt"/>
        <a:ea typeface="+mn-ea"/>
        <a:cs typeface="+mn-cs"/>
      </a:defRPr>
    </a:lvl4pPr>
    <a:lvl5pPr marL="1563441" algn="l" defTabSz="781721" rtl="0" eaLnBrk="1" latinLnBrk="0" hangingPunct="1">
      <a:defRPr sz="1500" kern="1200">
        <a:solidFill>
          <a:schemeClr val="tx1"/>
        </a:solidFill>
        <a:latin typeface="+mn-lt"/>
        <a:ea typeface="+mn-ea"/>
        <a:cs typeface="+mn-cs"/>
      </a:defRPr>
    </a:lvl5pPr>
    <a:lvl6pPr marL="1954301" algn="l" defTabSz="781721" rtl="0" eaLnBrk="1" latinLnBrk="0" hangingPunct="1">
      <a:defRPr sz="1500" kern="1200">
        <a:solidFill>
          <a:schemeClr val="tx1"/>
        </a:solidFill>
        <a:latin typeface="+mn-lt"/>
        <a:ea typeface="+mn-ea"/>
        <a:cs typeface="+mn-cs"/>
      </a:defRPr>
    </a:lvl6pPr>
    <a:lvl7pPr marL="2345162" algn="l" defTabSz="781721" rtl="0" eaLnBrk="1" latinLnBrk="0" hangingPunct="1">
      <a:defRPr sz="1500" kern="1200">
        <a:solidFill>
          <a:schemeClr val="tx1"/>
        </a:solidFill>
        <a:latin typeface="+mn-lt"/>
        <a:ea typeface="+mn-ea"/>
        <a:cs typeface="+mn-cs"/>
      </a:defRPr>
    </a:lvl7pPr>
    <a:lvl8pPr marL="2736022" algn="l" defTabSz="781721" rtl="0" eaLnBrk="1" latinLnBrk="0" hangingPunct="1">
      <a:defRPr sz="1500" kern="1200">
        <a:solidFill>
          <a:schemeClr val="tx1"/>
        </a:solidFill>
        <a:latin typeface="+mn-lt"/>
        <a:ea typeface="+mn-ea"/>
        <a:cs typeface="+mn-cs"/>
      </a:defRPr>
    </a:lvl8pPr>
    <a:lvl9pPr marL="3126882" algn="l" defTabSz="781721" rtl="0" eaLnBrk="1" latinLnBrk="0" hangingPunct="1">
      <a:defRPr sz="1500" kern="1200">
        <a:solidFill>
          <a:schemeClr val="tx1"/>
        </a:solidFill>
        <a:latin typeface="+mn-lt"/>
        <a:ea typeface="+mn-ea"/>
        <a:cs typeface="+mn-cs"/>
      </a:defRPr>
    </a:lvl9pPr>
  </p:defaultTextStyle>
  <p:modifyVerifier cryptProviderType="rsaFull" cryptAlgorithmClass="hash" cryptAlgorithmType="typeAny" cryptAlgorithmSid="4" spinCount="100000" saltData="kbhCEtWmWqB3yZ/ysXQ0PA==" hashData="u4GdvF24Py1ymth52uaCN9QO67A="/>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p:scale>
          <a:sx n="119" d="100"/>
          <a:sy n="119" d="100"/>
        </p:scale>
        <p:origin x="-84" y="198"/>
      </p:cViewPr>
      <p:guideLst>
        <p:guide orient="horz" pos="1701"/>
        <p:guide pos="2608"/>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D740487-1F59-4278-B225-56B8EBDCC6C3}" type="datetimeFigureOut">
              <a:rPr lang="fr-FR" smtClean="0"/>
              <a:pPr/>
              <a:t>13/04/2015</a:t>
            </a:fld>
            <a:endParaRPr lang="fr-FR"/>
          </a:p>
        </p:txBody>
      </p:sp>
      <p:sp>
        <p:nvSpPr>
          <p:cNvPr id="4" name="Espace réservé de l'image des diapositives 3"/>
          <p:cNvSpPr>
            <a:spLocks noGrp="1" noRot="1" noChangeAspect="1"/>
          </p:cNvSpPr>
          <p:nvPr>
            <p:ph type="sldImg" idx="2"/>
          </p:nvPr>
        </p:nvSpPr>
        <p:spPr>
          <a:xfrm>
            <a:off x="801688" y="685800"/>
            <a:ext cx="5254625"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05E16CF-E15D-4A5D-895E-00D7D4401039}" type="slidenum">
              <a:rPr lang="fr-FR" smtClean="0"/>
              <a:pPr/>
              <a:t>‹N°›</a:t>
            </a:fld>
            <a:endParaRPr lang="fr-FR"/>
          </a:p>
        </p:txBody>
      </p:sp>
    </p:spTree>
    <p:extLst>
      <p:ext uri="{BB962C8B-B14F-4D97-AF65-F5344CB8AC3E}">
        <p14:creationId xmlns:p14="http://schemas.microsoft.com/office/powerpoint/2010/main" val="1557899702"/>
      </p:ext>
    </p:extLst>
  </p:cSld>
  <p:clrMap bg1="lt1" tx1="dk1" bg2="lt2" tx2="dk2" accent1="accent1" accent2="accent2" accent3="accent3" accent4="accent4" accent5="accent5" accent6="accent6" hlink="hlink" folHlink="folHlink"/>
  <p:notesStyle>
    <a:lvl1pPr marL="0" algn="l" defTabSz="781721" rtl="0" eaLnBrk="1" latinLnBrk="0" hangingPunct="1">
      <a:defRPr sz="1000" kern="1200">
        <a:solidFill>
          <a:schemeClr val="tx1"/>
        </a:solidFill>
        <a:latin typeface="+mn-lt"/>
        <a:ea typeface="+mn-ea"/>
        <a:cs typeface="+mn-cs"/>
      </a:defRPr>
    </a:lvl1pPr>
    <a:lvl2pPr marL="390860" algn="l" defTabSz="781721" rtl="0" eaLnBrk="1" latinLnBrk="0" hangingPunct="1">
      <a:defRPr sz="1000" kern="1200">
        <a:solidFill>
          <a:schemeClr val="tx1"/>
        </a:solidFill>
        <a:latin typeface="+mn-lt"/>
        <a:ea typeface="+mn-ea"/>
        <a:cs typeface="+mn-cs"/>
      </a:defRPr>
    </a:lvl2pPr>
    <a:lvl3pPr marL="781721" algn="l" defTabSz="781721" rtl="0" eaLnBrk="1" latinLnBrk="0" hangingPunct="1">
      <a:defRPr sz="1000" kern="1200">
        <a:solidFill>
          <a:schemeClr val="tx1"/>
        </a:solidFill>
        <a:latin typeface="+mn-lt"/>
        <a:ea typeface="+mn-ea"/>
        <a:cs typeface="+mn-cs"/>
      </a:defRPr>
    </a:lvl3pPr>
    <a:lvl4pPr marL="1172581" algn="l" defTabSz="781721" rtl="0" eaLnBrk="1" latinLnBrk="0" hangingPunct="1">
      <a:defRPr sz="1000" kern="1200">
        <a:solidFill>
          <a:schemeClr val="tx1"/>
        </a:solidFill>
        <a:latin typeface="+mn-lt"/>
        <a:ea typeface="+mn-ea"/>
        <a:cs typeface="+mn-cs"/>
      </a:defRPr>
    </a:lvl4pPr>
    <a:lvl5pPr marL="1563441" algn="l" defTabSz="781721" rtl="0" eaLnBrk="1" latinLnBrk="0" hangingPunct="1">
      <a:defRPr sz="1000" kern="1200">
        <a:solidFill>
          <a:schemeClr val="tx1"/>
        </a:solidFill>
        <a:latin typeface="+mn-lt"/>
        <a:ea typeface="+mn-ea"/>
        <a:cs typeface="+mn-cs"/>
      </a:defRPr>
    </a:lvl5pPr>
    <a:lvl6pPr marL="1954301" algn="l" defTabSz="781721" rtl="0" eaLnBrk="1" latinLnBrk="0" hangingPunct="1">
      <a:defRPr sz="1000" kern="1200">
        <a:solidFill>
          <a:schemeClr val="tx1"/>
        </a:solidFill>
        <a:latin typeface="+mn-lt"/>
        <a:ea typeface="+mn-ea"/>
        <a:cs typeface="+mn-cs"/>
      </a:defRPr>
    </a:lvl6pPr>
    <a:lvl7pPr marL="2345162" algn="l" defTabSz="781721" rtl="0" eaLnBrk="1" latinLnBrk="0" hangingPunct="1">
      <a:defRPr sz="1000" kern="1200">
        <a:solidFill>
          <a:schemeClr val="tx1"/>
        </a:solidFill>
        <a:latin typeface="+mn-lt"/>
        <a:ea typeface="+mn-ea"/>
        <a:cs typeface="+mn-cs"/>
      </a:defRPr>
    </a:lvl7pPr>
    <a:lvl8pPr marL="2736022" algn="l" defTabSz="781721" rtl="0" eaLnBrk="1" latinLnBrk="0" hangingPunct="1">
      <a:defRPr sz="1000" kern="1200">
        <a:solidFill>
          <a:schemeClr val="tx1"/>
        </a:solidFill>
        <a:latin typeface="+mn-lt"/>
        <a:ea typeface="+mn-ea"/>
        <a:cs typeface="+mn-cs"/>
      </a:defRPr>
    </a:lvl8pPr>
    <a:lvl9pPr marL="3126882" algn="l" defTabSz="781721" rtl="0" eaLnBrk="1" latinLnBrk="0" hangingPunct="1">
      <a:defRPr sz="10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805E16CF-E15D-4A5D-895E-00D7D4401039}" type="slidenum">
              <a:rPr lang="fr-FR" smtClean="0"/>
              <a:pPr/>
              <a:t>8</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21030" y="1677710"/>
            <a:ext cx="7038340" cy="115764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42060" y="3060382"/>
            <a:ext cx="5796280" cy="1380173"/>
          </a:xfrm>
        </p:spPr>
        <p:txBody>
          <a:bodyPr/>
          <a:lstStyle>
            <a:lvl1pPr marL="0" indent="0" algn="ctr">
              <a:buNone/>
              <a:defRPr>
                <a:solidFill>
                  <a:schemeClr val="tx1">
                    <a:tint val="75000"/>
                  </a:schemeClr>
                </a:solidFill>
              </a:defRPr>
            </a:lvl1pPr>
            <a:lvl2pPr marL="390860" indent="0" algn="ctr">
              <a:buNone/>
              <a:defRPr>
                <a:solidFill>
                  <a:schemeClr val="tx1">
                    <a:tint val="75000"/>
                  </a:schemeClr>
                </a:solidFill>
              </a:defRPr>
            </a:lvl2pPr>
            <a:lvl3pPr marL="781721" indent="0" algn="ctr">
              <a:buNone/>
              <a:defRPr>
                <a:solidFill>
                  <a:schemeClr val="tx1">
                    <a:tint val="75000"/>
                  </a:schemeClr>
                </a:solidFill>
              </a:defRPr>
            </a:lvl3pPr>
            <a:lvl4pPr marL="1172581" indent="0" algn="ctr">
              <a:buNone/>
              <a:defRPr>
                <a:solidFill>
                  <a:schemeClr val="tx1">
                    <a:tint val="75000"/>
                  </a:schemeClr>
                </a:solidFill>
              </a:defRPr>
            </a:lvl4pPr>
            <a:lvl5pPr marL="1563441" indent="0" algn="ctr">
              <a:buNone/>
              <a:defRPr>
                <a:solidFill>
                  <a:schemeClr val="tx1">
                    <a:tint val="75000"/>
                  </a:schemeClr>
                </a:solidFill>
              </a:defRPr>
            </a:lvl5pPr>
            <a:lvl6pPr marL="1954301" indent="0" algn="ctr">
              <a:buNone/>
              <a:defRPr>
                <a:solidFill>
                  <a:schemeClr val="tx1">
                    <a:tint val="75000"/>
                  </a:schemeClr>
                </a:solidFill>
              </a:defRPr>
            </a:lvl6pPr>
            <a:lvl7pPr marL="2345162" indent="0" algn="ctr">
              <a:buNone/>
              <a:defRPr>
                <a:solidFill>
                  <a:schemeClr val="tx1">
                    <a:tint val="75000"/>
                  </a:schemeClr>
                </a:solidFill>
              </a:defRPr>
            </a:lvl7pPr>
            <a:lvl8pPr marL="2736022" indent="0" algn="ctr">
              <a:buNone/>
              <a:defRPr>
                <a:solidFill>
                  <a:schemeClr val="tx1">
                    <a:tint val="75000"/>
                  </a:schemeClr>
                </a:solidFill>
              </a:defRPr>
            </a:lvl8pPr>
            <a:lvl9pPr marL="3126882"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BF44009E-5FB2-43BC-AF08-AB09056B2476}" type="datetimeFigureOut">
              <a:rPr lang="fr-FR" smtClean="0"/>
              <a:pPr/>
              <a:t>13/04/2015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D97BB6E-F77D-405D-BC5D-B6547D5BA864}" type="slidenum">
              <a:rPr lang="fr-FR" smtClean="0"/>
              <a:pPr/>
              <a:t>‹N°›</a:t>
            </a:fld>
            <a:endParaRPr lang="fr-FR"/>
          </a:p>
        </p:txBody>
      </p:sp>
    </p:spTree>
  </p:cSld>
  <p:clrMapOvr>
    <a:masterClrMapping/>
  </p:clrMapOvr>
  <p:transition spd="slow">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F44009E-5FB2-43BC-AF08-AB09056B2476}" type="datetimeFigureOut">
              <a:rPr lang="fr-FR" smtClean="0"/>
              <a:pPr/>
              <a:t>13/04/2015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D97BB6E-F77D-405D-BC5D-B6547D5BA864}" type="slidenum">
              <a:rPr lang="fr-FR" smtClean="0"/>
              <a:pPr/>
              <a:t>‹N°›</a:t>
            </a:fld>
            <a:endParaRPr lang="fr-FR"/>
          </a:p>
        </p:txBody>
      </p:sp>
    </p:spTree>
  </p:cSld>
  <p:clrMapOvr>
    <a:masterClrMapping/>
  </p:clrMapOvr>
  <p:transition spd="slow">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54095" y="3470434"/>
            <a:ext cx="7038340" cy="1072634"/>
          </a:xfrm>
        </p:spPr>
        <p:txBody>
          <a:bodyPr anchor="t"/>
          <a:lstStyle>
            <a:lvl1pPr algn="l">
              <a:defRPr sz="34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54095" y="2289037"/>
            <a:ext cx="7038340" cy="1181397"/>
          </a:xfrm>
        </p:spPr>
        <p:txBody>
          <a:bodyPr anchor="b"/>
          <a:lstStyle>
            <a:lvl1pPr marL="0" indent="0">
              <a:buNone/>
              <a:defRPr sz="1700">
                <a:solidFill>
                  <a:schemeClr val="tx1">
                    <a:tint val="75000"/>
                  </a:schemeClr>
                </a:solidFill>
              </a:defRPr>
            </a:lvl1pPr>
            <a:lvl2pPr marL="390860" indent="0">
              <a:buNone/>
              <a:defRPr sz="1500">
                <a:solidFill>
                  <a:schemeClr val="tx1">
                    <a:tint val="75000"/>
                  </a:schemeClr>
                </a:solidFill>
              </a:defRPr>
            </a:lvl2pPr>
            <a:lvl3pPr marL="781721" indent="0">
              <a:buNone/>
              <a:defRPr sz="1400">
                <a:solidFill>
                  <a:schemeClr val="tx1">
                    <a:tint val="75000"/>
                  </a:schemeClr>
                </a:solidFill>
              </a:defRPr>
            </a:lvl3pPr>
            <a:lvl4pPr marL="1172581" indent="0">
              <a:buNone/>
              <a:defRPr sz="1200">
                <a:solidFill>
                  <a:schemeClr val="tx1">
                    <a:tint val="75000"/>
                  </a:schemeClr>
                </a:solidFill>
              </a:defRPr>
            </a:lvl4pPr>
            <a:lvl5pPr marL="1563441" indent="0">
              <a:buNone/>
              <a:defRPr sz="1200">
                <a:solidFill>
                  <a:schemeClr val="tx1">
                    <a:tint val="75000"/>
                  </a:schemeClr>
                </a:solidFill>
              </a:defRPr>
            </a:lvl5pPr>
            <a:lvl6pPr marL="1954301" indent="0">
              <a:buNone/>
              <a:defRPr sz="1200">
                <a:solidFill>
                  <a:schemeClr val="tx1">
                    <a:tint val="75000"/>
                  </a:schemeClr>
                </a:solidFill>
              </a:defRPr>
            </a:lvl6pPr>
            <a:lvl7pPr marL="2345162" indent="0">
              <a:buNone/>
              <a:defRPr sz="1200">
                <a:solidFill>
                  <a:schemeClr val="tx1">
                    <a:tint val="75000"/>
                  </a:schemeClr>
                </a:solidFill>
              </a:defRPr>
            </a:lvl7pPr>
            <a:lvl8pPr marL="2736022" indent="0">
              <a:buNone/>
              <a:defRPr sz="1200">
                <a:solidFill>
                  <a:schemeClr val="tx1">
                    <a:tint val="75000"/>
                  </a:schemeClr>
                </a:solidFill>
              </a:defRPr>
            </a:lvl8pPr>
            <a:lvl9pPr marL="3126882" indent="0">
              <a:buNone/>
              <a:defRPr sz="12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BF44009E-5FB2-43BC-AF08-AB09056B2476}" type="datetimeFigureOut">
              <a:rPr lang="fr-FR" smtClean="0"/>
              <a:pPr/>
              <a:t>13/04/2015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D97BB6E-F77D-405D-BC5D-B6547D5BA864}" type="slidenum">
              <a:rPr lang="fr-FR" smtClean="0"/>
              <a:pPr/>
              <a:t>‹N°›</a:t>
            </a:fld>
            <a:endParaRPr lang="fr-FR"/>
          </a:p>
        </p:txBody>
      </p:sp>
    </p:spTree>
  </p:cSld>
  <p:clrMapOvr>
    <a:masterClrMapping/>
  </p:clrMapOvr>
  <p:transition spd="slow">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14020" y="1260158"/>
            <a:ext cx="3657177" cy="3564196"/>
          </a:xfrm>
        </p:spPr>
        <p:txBody>
          <a:bodyPr/>
          <a:lstStyle>
            <a:lvl1pPr>
              <a:defRPr sz="2400"/>
            </a:lvl1pPr>
            <a:lvl2pPr>
              <a:defRPr sz="2100"/>
            </a:lvl2pPr>
            <a:lvl3pPr>
              <a:defRPr sz="1700"/>
            </a:lvl3pPr>
            <a:lvl4pPr>
              <a:defRPr sz="1500"/>
            </a:lvl4pPr>
            <a:lvl5pPr>
              <a:defRPr sz="1500"/>
            </a:lvl5pPr>
            <a:lvl6pPr>
              <a:defRPr sz="1500"/>
            </a:lvl6pPr>
            <a:lvl7pPr>
              <a:defRPr sz="1500"/>
            </a:lvl7pPr>
            <a:lvl8pPr>
              <a:defRPr sz="1500"/>
            </a:lvl8pPr>
            <a:lvl9pPr>
              <a:defRPr sz="15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209203" y="1260158"/>
            <a:ext cx="3657177" cy="3564196"/>
          </a:xfrm>
        </p:spPr>
        <p:txBody>
          <a:bodyPr/>
          <a:lstStyle>
            <a:lvl1pPr>
              <a:defRPr sz="2400"/>
            </a:lvl1pPr>
            <a:lvl2pPr>
              <a:defRPr sz="2100"/>
            </a:lvl2pPr>
            <a:lvl3pPr>
              <a:defRPr sz="1700"/>
            </a:lvl3pPr>
            <a:lvl4pPr>
              <a:defRPr sz="1500"/>
            </a:lvl4pPr>
            <a:lvl5pPr>
              <a:defRPr sz="1500"/>
            </a:lvl5pPr>
            <a:lvl6pPr>
              <a:defRPr sz="1500"/>
            </a:lvl6pPr>
            <a:lvl7pPr>
              <a:defRPr sz="1500"/>
            </a:lvl7pPr>
            <a:lvl8pPr>
              <a:defRPr sz="1500"/>
            </a:lvl8pPr>
            <a:lvl9pPr>
              <a:defRPr sz="15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BF44009E-5FB2-43BC-AF08-AB09056B2476}" type="datetimeFigureOut">
              <a:rPr lang="fr-FR" smtClean="0"/>
              <a:pPr/>
              <a:t>13/04/2015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D97BB6E-F77D-405D-BC5D-B6547D5BA864}" type="slidenum">
              <a:rPr lang="fr-FR" smtClean="0"/>
              <a:pPr/>
              <a:t>‹N°›</a:t>
            </a:fld>
            <a:endParaRPr lang="fr-FR"/>
          </a:p>
        </p:txBody>
      </p:sp>
    </p:spTree>
  </p:cSld>
  <p:clrMapOvr>
    <a:masterClrMapping/>
  </p:clrMapOvr>
  <p:transition spd="slow">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14020" y="1208901"/>
            <a:ext cx="3658615" cy="503813"/>
          </a:xfrm>
        </p:spPr>
        <p:txBody>
          <a:bodyPr anchor="b"/>
          <a:lstStyle>
            <a:lvl1pPr marL="0" indent="0">
              <a:buNone/>
              <a:defRPr sz="2100" b="1"/>
            </a:lvl1pPr>
            <a:lvl2pPr marL="390860" indent="0">
              <a:buNone/>
              <a:defRPr sz="1700" b="1"/>
            </a:lvl2pPr>
            <a:lvl3pPr marL="781721" indent="0">
              <a:buNone/>
              <a:defRPr sz="1500" b="1"/>
            </a:lvl3pPr>
            <a:lvl4pPr marL="1172581" indent="0">
              <a:buNone/>
              <a:defRPr sz="1400" b="1"/>
            </a:lvl4pPr>
            <a:lvl5pPr marL="1563441" indent="0">
              <a:buNone/>
              <a:defRPr sz="1400" b="1"/>
            </a:lvl5pPr>
            <a:lvl6pPr marL="1954301" indent="0">
              <a:buNone/>
              <a:defRPr sz="1400" b="1"/>
            </a:lvl6pPr>
            <a:lvl7pPr marL="2345162" indent="0">
              <a:buNone/>
              <a:defRPr sz="1400" b="1"/>
            </a:lvl7pPr>
            <a:lvl8pPr marL="2736022" indent="0">
              <a:buNone/>
              <a:defRPr sz="1400" b="1"/>
            </a:lvl8pPr>
            <a:lvl9pPr marL="3126882" indent="0">
              <a:buNone/>
              <a:defRPr sz="14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14020" y="1712714"/>
            <a:ext cx="3658615" cy="3111639"/>
          </a:xfrm>
        </p:spPr>
        <p:txBody>
          <a:bodyPr/>
          <a:lstStyle>
            <a:lvl1pPr>
              <a:defRPr sz="2100"/>
            </a:lvl1pPr>
            <a:lvl2pPr>
              <a:defRPr sz="1700"/>
            </a:lvl2pPr>
            <a:lvl3pPr>
              <a:defRPr sz="1500"/>
            </a:lvl3pPr>
            <a:lvl4pPr>
              <a:defRPr sz="1400"/>
            </a:lvl4pPr>
            <a:lvl5pPr>
              <a:defRPr sz="1400"/>
            </a:lvl5pPr>
            <a:lvl6pPr>
              <a:defRPr sz="1400"/>
            </a:lvl6pPr>
            <a:lvl7pPr>
              <a:defRPr sz="1400"/>
            </a:lvl7pPr>
            <a:lvl8pPr>
              <a:defRPr sz="1400"/>
            </a:lvl8pPr>
            <a:lvl9pPr>
              <a:defRPr sz="1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206329" y="1208901"/>
            <a:ext cx="3660052" cy="503813"/>
          </a:xfrm>
        </p:spPr>
        <p:txBody>
          <a:bodyPr anchor="b"/>
          <a:lstStyle>
            <a:lvl1pPr marL="0" indent="0">
              <a:buNone/>
              <a:defRPr sz="2100" b="1"/>
            </a:lvl1pPr>
            <a:lvl2pPr marL="390860" indent="0">
              <a:buNone/>
              <a:defRPr sz="1700" b="1"/>
            </a:lvl2pPr>
            <a:lvl3pPr marL="781721" indent="0">
              <a:buNone/>
              <a:defRPr sz="1500" b="1"/>
            </a:lvl3pPr>
            <a:lvl4pPr marL="1172581" indent="0">
              <a:buNone/>
              <a:defRPr sz="1400" b="1"/>
            </a:lvl4pPr>
            <a:lvl5pPr marL="1563441" indent="0">
              <a:buNone/>
              <a:defRPr sz="1400" b="1"/>
            </a:lvl5pPr>
            <a:lvl6pPr marL="1954301" indent="0">
              <a:buNone/>
              <a:defRPr sz="1400" b="1"/>
            </a:lvl6pPr>
            <a:lvl7pPr marL="2345162" indent="0">
              <a:buNone/>
              <a:defRPr sz="1400" b="1"/>
            </a:lvl7pPr>
            <a:lvl8pPr marL="2736022" indent="0">
              <a:buNone/>
              <a:defRPr sz="1400" b="1"/>
            </a:lvl8pPr>
            <a:lvl9pPr marL="3126882" indent="0">
              <a:buNone/>
              <a:defRPr sz="14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206329" y="1712714"/>
            <a:ext cx="3660052" cy="3111639"/>
          </a:xfrm>
        </p:spPr>
        <p:txBody>
          <a:bodyPr/>
          <a:lstStyle>
            <a:lvl1pPr>
              <a:defRPr sz="2100"/>
            </a:lvl1pPr>
            <a:lvl2pPr>
              <a:defRPr sz="1700"/>
            </a:lvl2pPr>
            <a:lvl3pPr>
              <a:defRPr sz="1500"/>
            </a:lvl3pPr>
            <a:lvl4pPr>
              <a:defRPr sz="1400"/>
            </a:lvl4pPr>
            <a:lvl5pPr>
              <a:defRPr sz="1400"/>
            </a:lvl5pPr>
            <a:lvl6pPr>
              <a:defRPr sz="1400"/>
            </a:lvl6pPr>
            <a:lvl7pPr>
              <a:defRPr sz="1400"/>
            </a:lvl7pPr>
            <a:lvl8pPr>
              <a:defRPr sz="1400"/>
            </a:lvl8pPr>
            <a:lvl9pPr>
              <a:defRPr sz="1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F44009E-5FB2-43BC-AF08-AB09056B2476}" type="datetimeFigureOut">
              <a:rPr lang="fr-FR" smtClean="0"/>
              <a:pPr/>
              <a:t>13/04/2015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8D97BB6E-F77D-405D-BC5D-B6547D5BA864}" type="slidenum">
              <a:rPr lang="fr-FR" smtClean="0"/>
              <a:pPr/>
              <a:t>‹N°›</a:t>
            </a:fld>
            <a:endParaRPr lang="fr-FR"/>
          </a:p>
        </p:txBody>
      </p:sp>
    </p:spTree>
  </p:cSld>
  <p:clrMapOvr>
    <a:masterClrMapping/>
  </p:clrMapOvr>
  <p:transition spd="slow">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BF44009E-5FB2-43BC-AF08-AB09056B2476}" type="datetimeFigureOut">
              <a:rPr lang="fr-FR" smtClean="0"/>
              <a:pPr/>
              <a:t>13/04/2015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8D97BB6E-F77D-405D-BC5D-B6547D5BA864}" type="slidenum">
              <a:rPr lang="fr-FR" smtClean="0"/>
              <a:pPr/>
              <a:t>‹N°›</a:t>
            </a:fld>
            <a:endParaRPr lang="fr-FR"/>
          </a:p>
        </p:txBody>
      </p:sp>
    </p:spTree>
  </p:cSld>
  <p:clrMapOvr>
    <a:masterClrMapping/>
  </p:clrMapOvr>
  <p:transition spd="slow">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BF44009E-5FB2-43BC-AF08-AB09056B2476}" type="datetimeFigureOut">
              <a:rPr lang="fr-FR" smtClean="0"/>
              <a:pPr/>
              <a:t>13/04/2015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8D97BB6E-F77D-405D-BC5D-B6547D5BA864}" type="slidenum">
              <a:rPr lang="fr-FR" smtClean="0"/>
              <a:pPr/>
              <a:t>‹N°›</a:t>
            </a:fld>
            <a:endParaRPr lang="fr-FR"/>
          </a:p>
        </p:txBody>
      </p:sp>
    </p:spTree>
  </p:cSld>
  <p:clrMapOvr>
    <a:masterClrMapping/>
  </p:clrMapOvr>
  <p:transition spd="slow">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14020" y="215027"/>
            <a:ext cx="2724195" cy="915114"/>
          </a:xfrm>
        </p:spPr>
        <p:txBody>
          <a:bodyPr anchor="b"/>
          <a:lstStyle>
            <a:lvl1pPr algn="l">
              <a:defRPr sz="1700" b="1"/>
            </a:lvl1pPr>
          </a:lstStyle>
          <a:p>
            <a:r>
              <a:rPr lang="fr-FR" smtClean="0"/>
              <a:t>Cliquez pour modifier le style du titre</a:t>
            </a:r>
            <a:endParaRPr lang="fr-FR"/>
          </a:p>
        </p:txBody>
      </p:sp>
      <p:sp>
        <p:nvSpPr>
          <p:cNvPr id="3" name="Espace réservé du contenu 2"/>
          <p:cNvSpPr>
            <a:spLocks noGrp="1"/>
          </p:cNvSpPr>
          <p:nvPr>
            <p:ph idx="1"/>
          </p:nvPr>
        </p:nvSpPr>
        <p:spPr>
          <a:xfrm>
            <a:off x="3237406" y="215028"/>
            <a:ext cx="4628974" cy="4609326"/>
          </a:xfrm>
        </p:spPr>
        <p:txBody>
          <a:bodyPr/>
          <a:lstStyle>
            <a:lvl1pPr>
              <a:defRPr sz="2700"/>
            </a:lvl1pPr>
            <a:lvl2pPr>
              <a:defRPr sz="2400"/>
            </a:lvl2pPr>
            <a:lvl3pPr>
              <a:defRPr sz="21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14020" y="1130142"/>
            <a:ext cx="2724195" cy="3694212"/>
          </a:xfrm>
        </p:spPr>
        <p:txBody>
          <a:bodyPr/>
          <a:lstStyle>
            <a:lvl1pPr marL="0" indent="0">
              <a:buNone/>
              <a:defRPr sz="1200"/>
            </a:lvl1pPr>
            <a:lvl2pPr marL="390860" indent="0">
              <a:buNone/>
              <a:defRPr sz="1000"/>
            </a:lvl2pPr>
            <a:lvl3pPr marL="781721" indent="0">
              <a:buNone/>
              <a:defRPr sz="900"/>
            </a:lvl3pPr>
            <a:lvl4pPr marL="1172581" indent="0">
              <a:buNone/>
              <a:defRPr sz="800"/>
            </a:lvl4pPr>
            <a:lvl5pPr marL="1563441" indent="0">
              <a:buNone/>
              <a:defRPr sz="800"/>
            </a:lvl5pPr>
            <a:lvl6pPr marL="1954301" indent="0">
              <a:buNone/>
              <a:defRPr sz="800"/>
            </a:lvl6pPr>
            <a:lvl7pPr marL="2345162" indent="0">
              <a:buNone/>
              <a:defRPr sz="800"/>
            </a:lvl7pPr>
            <a:lvl8pPr marL="2736022" indent="0">
              <a:buNone/>
              <a:defRPr sz="800"/>
            </a:lvl8pPr>
            <a:lvl9pPr marL="3126882" indent="0">
              <a:buNone/>
              <a:defRPr sz="8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BF44009E-5FB2-43BC-AF08-AB09056B2476}" type="datetimeFigureOut">
              <a:rPr lang="fr-FR" smtClean="0"/>
              <a:pPr/>
              <a:t>13/04/2015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D97BB6E-F77D-405D-BC5D-B6547D5BA864}" type="slidenum">
              <a:rPr lang="fr-FR" smtClean="0"/>
              <a:pPr/>
              <a:t>‹N°›</a:t>
            </a:fld>
            <a:endParaRPr lang="fr-FR"/>
          </a:p>
        </p:txBody>
      </p:sp>
    </p:spTree>
  </p:cSld>
  <p:clrMapOvr>
    <a:masterClrMapping/>
  </p:clrMapOvr>
  <p:transition spd="slow">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23016" y="3780473"/>
            <a:ext cx="4968240" cy="446306"/>
          </a:xfrm>
        </p:spPr>
        <p:txBody>
          <a:bodyPr anchor="b"/>
          <a:lstStyle>
            <a:lvl1pPr algn="l">
              <a:defRPr sz="17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23016" y="482560"/>
            <a:ext cx="4968240" cy="3240405"/>
          </a:xfrm>
        </p:spPr>
        <p:txBody>
          <a:bodyPr/>
          <a:lstStyle>
            <a:lvl1pPr marL="0" indent="0">
              <a:buNone/>
              <a:defRPr sz="2700"/>
            </a:lvl1pPr>
            <a:lvl2pPr marL="390860" indent="0">
              <a:buNone/>
              <a:defRPr sz="2400"/>
            </a:lvl2pPr>
            <a:lvl3pPr marL="781721" indent="0">
              <a:buNone/>
              <a:defRPr sz="2100"/>
            </a:lvl3pPr>
            <a:lvl4pPr marL="1172581" indent="0">
              <a:buNone/>
              <a:defRPr sz="1700"/>
            </a:lvl4pPr>
            <a:lvl5pPr marL="1563441" indent="0">
              <a:buNone/>
              <a:defRPr sz="1700"/>
            </a:lvl5pPr>
            <a:lvl6pPr marL="1954301" indent="0">
              <a:buNone/>
              <a:defRPr sz="1700"/>
            </a:lvl6pPr>
            <a:lvl7pPr marL="2345162" indent="0">
              <a:buNone/>
              <a:defRPr sz="1700"/>
            </a:lvl7pPr>
            <a:lvl8pPr marL="2736022" indent="0">
              <a:buNone/>
              <a:defRPr sz="1700"/>
            </a:lvl8pPr>
            <a:lvl9pPr marL="3126882" indent="0">
              <a:buNone/>
              <a:defRPr sz="1700"/>
            </a:lvl9pPr>
          </a:lstStyle>
          <a:p>
            <a:endParaRPr lang="fr-FR"/>
          </a:p>
        </p:txBody>
      </p:sp>
      <p:sp>
        <p:nvSpPr>
          <p:cNvPr id="4" name="Espace réservé du texte 3"/>
          <p:cNvSpPr>
            <a:spLocks noGrp="1"/>
          </p:cNvSpPr>
          <p:nvPr>
            <p:ph type="body" sz="half" idx="2"/>
          </p:nvPr>
        </p:nvSpPr>
        <p:spPr>
          <a:xfrm>
            <a:off x="1623016" y="4226779"/>
            <a:ext cx="4968240" cy="633829"/>
          </a:xfrm>
        </p:spPr>
        <p:txBody>
          <a:bodyPr/>
          <a:lstStyle>
            <a:lvl1pPr marL="0" indent="0">
              <a:buNone/>
              <a:defRPr sz="1200"/>
            </a:lvl1pPr>
            <a:lvl2pPr marL="390860" indent="0">
              <a:buNone/>
              <a:defRPr sz="1000"/>
            </a:lvl2pPr>
            <a:lvl3pPr marL="781721" indent="0">
              <a:buNone/>
              <a:defRPr sz="900"/>
            </a:lvl3pPr>
            <a:lvl4pPr marL="1172581" indent="0">
              <a:buNone/>
              <a:defRPr sz="800"/>
            </a:lvl4pPr>
            <a:lvl5pPr marL="1563441" indent="0">
              <a:buNone/>
              <a:defRPr sz="800"/>
            </a:lvl5pPr>
            <a:lvl6pPr marL="1954301" indent="0">
              <a:buNone/>
              <a:defRPr sz="800"/>
            </a:lvl6pPr>
            <a:lvl7pPr marL="2345162" indent="0">
              <a:buNone/>
              <a:defRPr sz="800"/>
            </a:lvl7pPr>
            <a:lvl8pPr marL="2736022" indent="0">
              <a:buNone/>
              <a:defRPr sz="800"/>
            </a:lvl8pPr>
            <a:lvl9pPr marL="3126882" indent="0">
              <a:buNone/>
              <a:defRPr sz="8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BF44009E-5FB2-43BC-AF08-AB09056B2476}" type="datetimeFigureOut">
              <a:rPr lang="fr-FR" smtClean="0"/>
              <a:pPr/>
              <a:t>13/04/2015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D97BB6E-F77D-405D-BC5D-B6547D5BA864}" type="slidenum">
              <a:rPr lang="fr-FR" smtClean="0"/>
              <a:pPr/>
              <a:t>‹N°›</a:t>
            </a:fld>
            <a:endParaRPr lang="fr-FR"/>
          </a:p>
        </p:txBody>
      </p:sp>
    </p:spTree>
  </p:cSld>
  <p:clrMapOvr>
    <a:masterClrMapping/>
  </p:clrMapOvr>
  <p:transition spd="slow">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F44009E-5FB2-43BC-AF08-AB09056B2476}" type="datetimeFigureOut">
              <a:rPr lang="fr-FR" smtClean="0"/>
              <a:pPr/>
              <a:t>13/04/2015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D97BB6E-F77D-405D-BC5D-B6547D5BA864}" type="slidenum">
              <a:rPr lang="fr-FR" smtClean="0"/>
              <a:pPr/>
              <a:t>‹N°›</a:t>
            </a:fld>
            <a:endParaRPr lang="fr-FR"/>
          </a:p>
        </p:txBody>
      </p:sp>
    </p:spTree>
  </p:cSld>
  <p:clrMapOvr>
    <a:masterClrMapping/>
  </p:clrMapOvr>
  <p:transition spd="slow">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5436888" y="170022"/>
            <a:ext cx="1686269" cy="3629204"/>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375206" y="170022"/>
            <a:ext cx="4923675" cy="3629204"/>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F44009E-5FB2-43BC-AF08-AB09056B2476}" type="datetimeFigureOut">
              <a:rPr lang="fr-FR" smtClean="0"/>
              <a:pPr/>
              <a:t>13/04/2015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D97BB6E-F77D-405D-BC5D-B6547D5BA864}" type="slidenum">
              <a:rPr lang="fr-FR" smtClean="0"/>
              <a:pPr/>
              <a:t>‹N°›</a:t>
            </a:fld>
            <a:endParaRPr lang="fr-FR"/>
          </a:p>
        </p:txBody>
      </p:sp>
    </p:spTree>
  </p:cSld>
  <p:clrMapOvr>
    <a:masterClrMapping/>
  </p:clrMapOvr>
  <p:transition spd="slow">
    <p:zo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14020" y="216277"/>
            <a:ext cx="7452360" cy="900113"/>
          </a:xfrm>
          <a:prstGeom prst="rect">
            <a:avLst/>
          </a:prstGeom>
        </p:spPr>
        <p:txBody>
          <a:bodyPr vert="horz" lIns="78172" tIns="39086" rIns="78172" bIns="39086"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14020" y="1260158"/>
            <a:ext cx="7452360" cy="3564196"/>
          </a:xfrm>
          <a:prstGeom prst="rect">
            <a:avLst/>
          </a:prstGeom>
        </p:spPr>
        <p:txBody>
          <a:bodyPr vert="horz" lIns="78172" tIns="39086" rIns="78172" bIns="39086"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14020" y="5005626"/>
            <a:ext cx="1932093" cy="287536"/>
          </a:xfrm>
          <a:prstGeom prst="rect">
            <a:avLst/>
          </a:prstGeom>
        </p:spPr>
        <p:txBody>
          <a:bodyPr vert="horz" lIns="78172" tIns="39086" rIns="78172" bIns="39086" rtlCol="0" anchor="ctr"/>
          <a:lstStyle>
            <a:lvl1pPr algn="l">
              <a:defRPr sz="1000">
                <a:solidFill>
                  <a:schemeClr val="tx1">
                    <a:tint val="75000"/>
                  </a:schemeClr>
                </a:solidFill>
              </a:defRPr>
            </a:lvl1pPr>
          </a:lstStyle>
          <a:p>
            <a:fld id="{BF44009E-5FB2-43BC-AF08-AB09056B2476}" type="datetimeFigureOut">
              <a:rPr lang="fr-FR" smtClean="0"/>
              <a:pPr/>
              <a:t>13/04/2015</a:t>
            </a:fld>
            <a:endParaRPr lang="fr-FR"/>
          </a:p>
        </p:txBody>
      </p:sp>
      <p:sp>
        <p:nvSpPr>
          <p:cNvPr id="5" name="Espace réservé du pied de page 4"/>
          <p:cNvSpPr>
            <a:spLocks noGrp="1"/>
          </p:cNvSpPr>
          <p:nvPr>
            <p:ph type="ftr" sz="quarter" idx="3"/>
          </p:nvPr>
        </p:nvSpPr>
        <p:spPr>
          <a:xfrm>
            <a:off x="2829137" y="5005626"/>
            <a:ext cx="2622127" cy="287536"/>
          </a:xfrm>
          <a:prstGeom prst="rect">
            <a:avLst/>
          </a:prstGeom>
        </p:spPr>
        <p:txBody>
          <a:bodyPr vert="horz" lIns="78172" tIns="39086" rIns="78172" bIns="39086" rtlCol="0" anchor="ctr"/>
          <a:lstStyle>
            <a:lvl1pPr algn="ctr">
              <a:defRPr sz="10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5934287" y="5005626"/>
            <a:ext cx="1932093" cy="287536"/>
          </a:xfrm>
          <a:prstGeom prst="rect">
            <a:avLst/>
          </a:prstGeom>
        </p:spPr>
        <p:txBody>
          <a:bodyPr vert="horz" lIns="78172" tIns="39086" rIns="78172" bIns="39086" rtlCol="0" anchor="ctr"/>
          <a:lstStyle>
            <a:lvl1pPr algn="r">
              <a:defRPr sz="1000">
                <a:solidFill>
                  <a:schemeClr val="tx1">
                    <a:tint val="75000"/>
                  </a:schemeClr>
                </a:solidFill>
              </a:defRPr>
            </a:lvl1pPr>
          </a:lstStyle>
          <a:p>
            <a:fld id="{8D97BB6E-F77D-405D-BC5D-B6547D5BA864}" type="slidenum">
              <a:rPr lang="fr-FR" smtClean="0"/>
              <a:pPr/>
              <a:t>‹N°›</a:t>
            </a:fld>
            <a:endParaRPr lang="fr-FR"/>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zoom/>
  </p:transition>
  <p:txStyles>
    <p:titleStyle>
      <a:lvl1pPr algn="ctr" defTabSz="781721" rtl="0" eaLnBrk="1" latinLnBrk="0" hangingPunct="1">
        <a:spcBef>
          <a:spcPct val="0"/>
        </a:spcBef>
        <a:buNone/>
        <a:defRPr sz="3800" kern="1200">
          <a:solidFill>
            <a:schemeClr val="tx1"/>
          </a:solidFill>
          <a:latin typeface="+mj-lt"/>
          <a:ea typeface="+mj-ea"/>
          <a:cs typeface="+mj-cs"/>
        </a:defRPr>
      </a:lvl1pPr>
    </p:titleStyle>
    <p:bodyStyle>
      <a:lvl1pPr marL="293145" indent="-293145" algn="l" defTabSz="781721" rtl="0" eaLnBrk="1" latinLnBrk="0" hangingPunct="1">
        <a:spcBef>
          <a:spcPct val="20000"/>
        </a:spcBef>
        <a:buFont typeface="Arial" pitchFamily="34" charset="0"/>
        <a:buChar char="•"/>
        <a:defRPr sz="2700" kern="1200">
          <a:solidFill>
            <a:schemeClr val="tx1"/>
          </a:solidFill>
          <a:latin typeface="+mn-lt"/>
          <a:ea typeface="+mn-ea"/>
          <a:cs typeface="+mn-cs"/>
        </a:defRPr>
      </a:lvl1pPr>
      <a:lvl2pPr marL="635148" indent="-244288" algn="l" defTabSz="781721"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977151" indent="-195430" algn="l" defTabSz="781721" rtl="0" eaLnBrk="1" latinLnBrk="0" hangingPunct="1">
        <a:spcBef>
          <a:spcPct val="20000"/>
        </a:spcBef>
        <a:buFont typeface="Arial" pitchFamily="34" charset="0"/>
        <a:buChar char="•"/>
        <a:defRPr sz="2100" kern="1200">
          <a:solidFill>
            <a:schemeClr val="tx1"/>
          </a:solidFill>
          <a:latin typeface="+mn-lt"/>
          <a:ea typeface="+mn-ea"/>
          <a:cs typeface="+mn-cs"/>
        </a:defRPr>
      </a:lvl3pPr>
      <a:lvl4pPr marL="1368011" indent="-195430" algn="l" defTabSz="781721" rtl="0" eaLnBrk="1" latinLnBrk="0" hangingPunct="1">
        <a:spcBef>
          <a:spcPct val="20000"/>
        </a:spcBef>
        <a:buFont typeface="Arial" pitchFamily="34" charset="0"/>
        <a:buChar char="–"/>
        <a:defRPr sz="1700" kern="1200">
          <a:solidFill>
            <a:schemeClr val="tx1"/>
          </a:solidFill>
          <a:latin typeface="+mn-lt"/>
          <a:ea typeface="+mn-ea"/>
          <a:cs typeface="+mn-cs"/>
        </a:defRPr>
      </a:lvl4pPr>
      <a:lvl5pPr marL="1758871" indent="-195430" algn="l" defTabSz="781721" rtl="0" eaLnBrk="1" latinLnBrk="0" hangingPunct="1">
        <a:spcBef>
          <a:spcPct val="20000"/>
        </a:spcBef>
        <a:buFont typeface="Arial" pitchFamily="34" charset="0"/>
        <a:buChar char="»"/>
        <a:defRPr sz="1700" kern="1200">
          <a:solidFill>
            <a:schemeClr val="tx1"/>
          </a:solidFill>
          <a:latin typeface="+mn-lt"/>
          <a:ea typeface="+mn-ea"/>
          <a:cs typeface="+mn-cs"/>
        </a:defRPr>
      </a:lvl5pPr>
      <a:lvl6pPr marL="2149732" indent="-195430" algn="l" defTabSz="781721" rtl="0" eaLnBrk="1" latinLnBrk="0" hangingPunct="1">
        <a:spcBef>
          <a:spcPct val="20000"/>
        </a:spcBef>
        <a:buFont typeface="Arial" pitchFamily="34" charset="0"/>
        <a:buChar char="•"/>
        <a:defRPr sz="1700" kern="1200">
          <a:solidFill>
            <a:schemeClr val="tx1"/>
          </a:solidFill>
          <a:latin typeface="+mn-lt"/>
          <a:ea typeface="+mn-ea"/>
          <a:cs typeface="+mn-cs"/>
        </a:defRPr>
      </a:lvl6pPr>
      <a:lvl7pPr marL="2540592" indent="-195430" algn="l" defTabSz="781721" rtl="0" eaLnBrk="1" latinLnBrk="0" hangingPunct="1">
        <a:spcBef>
          <a:spcPct val="20000"/>
        </a:spcBef>
        <a:buFont typeface="Arial" pitchFamily="34" charset="0"/>
        <a:buChar char="•"/>
        <a:defRPr sz="1700" kern="1200">
          <a:solidFill>
            <a:schemeClr val="tx1"/>
          </a:solidFill>
          <a:latin typeface="+mn-lt"/>
          <a:ea typeface="+mn-ea"/>
          <a:cs typeface="+mn-cs"/>
        </a:defRPr>
      </a:lvl7pPr>
      <a:lvl8pPr marL="2931452" indent="-195430" algn="l" defTabSz="781721" rtl="0" eaLnBrk="1" latinLnBrk="0" hangingPunct="1">
        <a:spcBef>
          <a:spcPct val="20000"/>
        </a:spcBef>
        <a:buFont typeface="Arial" pitchFamily="34" charset="0"/>
        <a:buChar char="•"/>
        <a:defRPr sz="1700" kern="1200">
          <a:solidFill>
            <a:schemeClr val="tx1"/>
          </a:solidFill>
          <a:latin typeface="+mn-lt"/>
          <a:ea typeface="+mn-ea"/>
          <a:cs typeface="+mn-cs"/>
        </a:defRPr>
      </a:lvl8pPr>
      <a:lvl9pPr marL="3322312" indent="-195430" algn="l" defTabSz="781721" rtl="0" eaLnBrk="1" latinLnBrk="0" hangingPunct="1">
        <a:spcBef>
          <a:spcPct val="20000"/>
        </a:spcBef>
        <a:buFont typeface="Arial" pitchFamily="34" charset="0"/>
        <a:buChar char="•"/>
        <a:defRPr sz="1700" kern="1200">
          <a:solidFill>
            <a:schemeClr val="tx1"/>
          </a:solidFill>
          <a:latin typeface="+mn-lt"/>
          <a:ea typeface="+mn-ea"/>
          <a:cs typeface="+mn-cs"/>
        </a:defRPr>
      </a:lvl9pPr>
    </p:bodyStyle>
    <p:otherStyle>
      <a:defPPr>
        <a:defRPr lang="fr-FR"/>
      </a:defPPr>
      <a:lvl1pPr marL="0" algn="l" defTabSz="781721" rtl="0" eaLnBrk="1" latinLnBrk="0" hangingPunct="1">
        <a:defRPr sz="1500" kern="1200">
          <a:solidFill>
            <a:schemeClr val="tx1"/>
          </a:solidFill>
          <a:latin typeface="+mn-lt"/>
          <a:ea typeface="+mn-ea"/>
          <a:cs typeface="+mn-cs"/>
        </a:defRPr>
      </a:lvl1pPr>
      <a:lvl2pPr marL="390860" algn="l" defTabSz="781721" rtl="0" eaLnBrk="1" latinLnBrk="0" hangingPunct="1">
        <a:defRPr sz="1500" kern="1200">
          <a:solidFill>
            <a:schemeClr val="tx1"/>
          </a:solidFill>
          <a:latin typeface="+mn-lt"/>
          <a:ea typeface="+mn-ea"/>
          <a:cs typeface="+mn-cs"/>
        </a:defRPr>
      </a:lvl2pPr>
      <a:lvl3pPr marL="781721" algn="l" defTabSz="781721" rtl="0" eaLnBrk="1" latinLnBrk="0" hangingPunct="1">
        <a:defRPr sz="1500" kern="1200">
          <a:solidFill>
            <a:schemeClr val="tx1"/>
          </a:solidFill>
          <a:latin typeface="+mn-lt"/>
          <a:ea typeface="+mn-ea"/>
          <a:cs typeface="+mn-cs"/>
        </a:defRPr>
      </a:lvl3pPr>
      <a:lvl4pPr marL="1172581" algn="l" defTabSz="781721" rtl="0" eaLnBrk="1" latinLnBrk="0" hangingPunct="1">
        <a:defRPr sz="1500" kern="1200">
          <a:solidFill>
            <a:schemeClr val="tx1"/>
          </a:solidFill>
          <a:latin typeface="+mn-lt"/>
          <a:ea typeface="+mn-ea"/>
          <a:cs typeface="+mn-cs"/>
        </a:defRPr>
      </a:lvl4pPr>
      <a:lvl5pPr marL="1563441" algn="l" defTabSz="781721" rtl="0" eaLnBrk="1" latinLnBrk="0" hangingPunct="1">
        <a:defRPr sz="1500" kern="1200">
          <a:solidFill>
            <a:schemeClr val="tx1"/>
          </a:solidFill>
          <a:latin typeface="+mn-lt"/>
          <a:ea typeface="+mn-ea"/>
          <a:cs typeface="+mn-cs"/>
        </a:defRPr>
      </a:lvl5pPr>
      <a:lvl6pPr marL="1954301" algn="l" defTabSz="781721" rtl="0" eaLnBrk="1" latinLnBrk="0" hangingPunct="1">
        <a:defRPr sz="1500" kern="1200">
          <a:solidFill>
            <a:schemeClr val="tx1"/>
          </a:solidFill>
          <a:latin typeface="+mn-lt"/>
          <a:ea typeface="+mn-ea"/>
          <a:cs typeface="+mn-cs"/>
        </a:defRPr>
      </a:lvl6pPr>
      <a:lvl7pPr marL="2345162" algn="l" defTabSz="781721" rtl="0" eaLnBrk="1" latinLnBrk="0" hangingPunct="1">
        <a:defRPr sz="1500" kern="1200">
          <a:solidFill>
            <a:schemeClr val="tx1"/>
          </a:solidFill>
          <a:latin typeface="+mn-lt"/>
          <a:ea typeface="+mn-ea"/>
          <a:cs typeface="+mn-cs"/>
        </a:defRPr>
      </a:lvl7pPr>
      <a:lvl8pPr marL="2736022" algn="l" defTabSz="781721" rtl="0" eaLnBrk="1" latinLnBrk="0" hangingPunct="1">
        <a:defRPr sz="1500" kern="1200">
          <a:solidFill>
            <a:schemeClr val="tx1"/>
          </a:solidFill>
          <a:latin typeface="+mn-lt"/>
          <a:ea typeface="+mn-ea"/>
          <a:cs typeface="+mn-cs"/>
        </a:defRPr>
      </a:lvl8pPr>
      <a:lvl9pPr marL="3126882" algn="l" defTabSz="781721" rtl="0" eaLnBrk="1" latinLnBrk="0" hangingPunct="1">
        <a:defRPr sz="1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26.jpe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23.xml.rels><?xml version="1.0" encoding="UTF-8" standalone="yes"?>
<Relationships xmlns="http://schemas.openxmlformats.org/package/2006/relationships"><Relationship Id="rId3" Type="http://schemas.openxmlformats.org/officeDocument/2006/relationships/hyperlink" Target="http://www.pps-images-photos.com/newsletter_google.htm" TargetMode="External"/><Relationship Id="rId2" Type="http://schemas.openxmlformats.org/officeDocument/2006/relationships/image" Target="../media/image27.png"/><Relationship Id="rId1" Type="http://schemas.openxmlformats.org/officeDocument/2006/relationships/slideLayout" Target="../slideLayouts/slideLayout7.xml"/><Relationship Id="rId5" Type="http://schemas.openxmlformats.org/officeDocument/2006/relationships/image" Target="../media/image28.png"/><Relationship Id="rId4" Type="http://schemas.openxmlformats.org/officeDocument/2006/relationships/hyperlink" Target="http://www.pps-images-photo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9760" y="4860577"/>
            <a:ext cx="2433680" cy="323165"/>
          </a:xfrm>
          <a:prstGeom prst="rect">
            <a:avLst/>
          </a:prstGeom>
        </p:spPr>
        <p:txBody>
          <a:bodyPr wrap="none">
            <a:spAutoFit/>
          </a:bodyPr>
          <a:lstStyle/>
          <a:p>
            <a:fld id="{85B0B16F-882B-41F7-98E6-41FDFA18F12C}" type="datetime2">
              <a:rPr lang="fr-FR" b="1" i="1" smtClean="0">
                <a:solidFill>
                  <a:schemeClr val="bg2">
                    <a:lumMod val="60000"/>
                    <a:lumOff val="40000"/>
                  </a:schemeClr>
                </a:solidFill>
                <a:latin typeface="Times New Roman" charset="0"/>
              </a:rPr>
              <a:pPr/>
              <a:t>lundi 13 avril 2015</a:t>
            </a:fld>
            <a:r>
              <a:rPr lang="fr-FR" b="1" i="1" dirty="0" smtClean="0">
                <a:solidFill>
                  <a:schemeClr val="bg2">
                    <a:lumMod val="60000"/>
                    <a:lumOff val="40000"/>
                  </a:schemeClr>
                </a:solidFill>
                <a:latin typeface="Times New Roman" charset="0"/>
              </a:rPr>
              <a:t>      </a:t>
            </a:r>
            <a:fld id="{38CCF875-2951-44A2-A2DE-099684BD4BC2}" type="datetime10">
              <a:rPr lang="fr-FR" b="1" i="1" smtClean="0">
                <a:solidFill>
                  <a:schemeClr val="bg2">
                    <a:lumMod val="60000"/>
                    <a:lumOff val="40000"/>
                  </a:schemeClr>
                </a:solidFill>
                <a:latin typeface="Times New Roman" charset="0"/>
              </a:rPr>
              <a:pPr/>
              <a:t>19:08</a:t>
            </a:fld>
            <a:endParaRPr lang="fr-FR" dirty="0" smtClean="0">
              <a:solidFill>
                <a:schemeClr val="bg2">
                  <a:lumMod val="60000"/>
                  <a:lumOff val="40000"/>
                </a:schemeClr>
              </a:solidFill>
            </a:endParaRPr>
          </a:p>
        </p:txBody>
      </p:sp>
      <p:pic>
        <p:nvPicPr>
          <p:cNvPr id="7" name="Image 6" descr="aurore_boreale.jpg"/>
          <p:cNvPicPr>
            <a:picLocks noGrp="1" noChangeAspect="1"/>
          </p:cNvPicPr>
          <p:nvPr isPhoto="1"/>
        </p:nvPicPr>
        <p:blipFill>
          <a:blip r:embed="rId3" cstate="print">
            <a:lum/>
          </a:blip>
          <a:stretch>
            <a:fillRect/>
          </a:stretch>
        </p:blipFill>
        <p:spPr>
          <a:xfrm>
            <a:off x="2267992" y="972145"/>
            <a:ext cx="3704810" cy="2936591"/>
          </a:xfrm>
          <a:prstGeom prst="ellipse">
            <a:avLst/>
          </a:prstGeom>
          <a:noFill/>
          <a:ln>
            <a:noFill/>
          </a:ln>
        </p:spPr>
      </p:pic>
      <p:sp>
        <p:nvSpPr>
          <p:cNvPr id="5" name="Rectangle 4"/>
          <p:cNvSpPr/>
          <p:nvPr/>
        </p:nvSpPr>
        <p:spPr>
          <a:xfrm>
            <a:off x="2267992" y="3852465"/>
            <a:ext cx="3846309" cy="646331"/>
          </a:xfrm>
          <a:prstGeom prst="rect">
            <a:avLst/>
          </a:prstGeom>
          <a:noFill/>
        </p:spPr>
        <p:txBody>
          <a:bodyPr wrap="none" lIns="91440" tIns="45720" rIns="91440" bIns="45720">
            <a:spAutoFit/>
          </a:bodyPr>
          <a:lstStyle/>
          <a:p>
            <a:pPr algn="ctr"/>
            <a:r>
              <a:rPr lang="fr-FR" sz="36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Création Marinette</a:t>
            </a:r>
            <a:endParaRPr lang="fr-FR" sz="36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12" name="Rectangle 11"/>
          <p:cNvSpPr/>
          <p:nvPr/>
        </p:nvSpPr>
        <p:spPr>
          <a:xfrm>
            <a:off x="1331888" y="324073"/>
            <a:ext cx="5955284" cy="707886"/>
          </a:xfrm>
          <a:prstGeom prst="rect">
            <a:avLst/>
          </a:prstGeom>
          <a:noFill/>
        </p:spPr>
        <p:txBody>
          <a:bodyPr wrap="none" lIns="91440" tIns="45720" rIns="91440" bIns="45720">
            <a:spAutoFit/>
          </a:bodyPr>
          <a:lstStyle/>
          <a:p>
            <a:pPr algn="ctr"/>
            <a:r>
              <a:rPr lang="fr-FR" sz="40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Superbes aurores boréales </a:t>
            </a:r>
            <a:endParaRPr lang="fr-FR" sz="40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pic>
        <p:nvPicPr>
          <p:cNvPr id="24582" name="Picture 6" descr="matos 12"/>
          <p:cNvPicPr>
            <a:picLocks noChangeAspect="1" noChangeArrowheads="1" noCrop="1"/>
          </p:cNvPicPr>
          <p:nvPr/>
        </p:nvPicPr>
        <p:blipFill>
          <a:blip r:embed="rId4" cstate="print"/>
          <a:srcRect/>
          <a:stretch>
            <a:fillRect/>
          </a:stretch>
        </p:blipFill>
        <p:spPr bwMode="auto">
          <a:xfrm>
            <a:off x="6228432" y="4284513"/>
            <a:ext cx="1309236" cy="576064"/>
          </a:xfrm>
          <a:prstGeom prst="rect">
            <a:avLst/>
          </a:prstGeom>
          <a:noFill/>
        </p:spPr>
      </p:pic>
      <p:sp>
        <p:nvSpPr>
          <p:cNvPr id="14" name="ZoneTexte 13"/>
          <p:cNvSpPr txBox="1"/>
          <p:nvPr/>
        </p:nvSpPr>
        <p:spPr>
          <a:xfrm>
            <a:off x="6084416" y="4860577"/>
            <a:ext cx="1731308" cy="323165"/>
          </a:xfrm>
          <a:prstGeom prst="rect">
            <a:avLst/>
          </a:prstGeom>
          <a:noFill/>
        </p:spPr>
        <p:txBody>
          <a:bodyPr wrap="none" rtlCol="0">
            <a:spAutoFit/>
          </a:bodyPr>
          <a:lstStyle/>
          <a:p>
            <a:r>
              <a:rPr lang="fr-FR" dirty="0" smtClean="0">
                <a:solidFill>
                  <a:srgbClr val="0070C0"/>
                </a:solidFill>
              </a:rPr>
              <a:t>Défilement manuel </a:t>
            </a:r>
            <a:endParaRPr lang="fr-FR" dirty="0">
              <a:solidFill>
                <a:srgbClr val="0070C0"/>
              </a:solidFill>
            </a:endParaRPr>
          </a:p>
        </p:txBody>
      </p:sp>
      <p:pic>
        <p:nvPicPr>
          <p:cNvPr id="24584" name="Picture 8" descr="http://www.icone-gif.com/gif/planetes/etoiles/bande_005.gif"/>
          <p:cNvPicPr>
            <a:picLocks noChangeAspect="1" noChangeArrowheads="1"/>
          </p:cNvPicPr>
          <p:nvPr/>
        </p:nvPicPr>
        <p:blipFill>
          <a:blip r:embed="rId5" cstate="print"/>
          <a:srcRect/>
          <a:stretch>
            <a:fillRect/>
          </a:stretch>
        </p:blipFill>
        <p:spPr bwMode="auto">
          <a:xfrm>
            <a:off x="5724376" y="1404193"/>
            <a:ext cx="2409825" cy="1524001"/>
          </a:xfrm>
          <a:prstGeom prst="rect">
            <a:avLst/>
          </a:prstGeom>
          <a:noFill/>
        </p:spPr>
      </p:pic>
      <p:pic>
        <p:nvPicPr>
          <p:cNvPr id="24586" name="Picture 10" descr="http://www.icone-gif.com/gif/planetes/etoiles/bande_005.gif"/>
          <p:cNvPicPr>
            <a:picLocks noChangeAspect="1" noChangeArrowheads="1"/>
          </p:cNvPicPr>
          <p:nvPr/>
        </p:nvPicPr>
        <p:blipFill>
          <a:blip r:embed="rId5" cstate="print"/>
          <a:srcRect/>
          <a:stretch>
            <a:fillRect/>
          </a:stretch>
        </p:blipFill>
        <p:spPr bwMode="auto">
          <a:xfrm>
            <a:off x="0" y="1836241"/>
            <a:ext cx="2409825" cy="1524001"/>
          </a:xfrm>
          <a:prstGeom prst="rect">
            <a:avLst/>
          </a:prstGeom>
          <a:noFill/>
        </p:spPr>
      </p:pic>
      <p:pic>
        <p:nvPicPr>
          <p:cNvPr id="24588" name="Picture 12" descr="http://www.icone-gif.com/gif/planetes/etoiles/bande_005.gif"/>
          <p:cNvPicPr>
            <a:picLocks noChangeAspect="1" noChangeArrowheads="1"/>
          </p:cNvPicPr>
          <p:nvPr/>
        </p:nvPicPr>
        <p:blipFill>
          <a:blip r:embed="rId5" cstate="print"/>
          <a:srcRect/>
          <a:stretch>
            <a:fillRect/>
          </a:stretch>
        </p:blipFill>
        <p:spPr bwMode="auto">
          <a:xfrm>
            <a:off x="-180280" y="2628329"/>
            <a:ext cx="2409825" cy="1524001"/>
          </a:xfrm>
          <a:prstGeom prst="rect">
            <a:avLst/>
          </a:prstGeom>
          <a:noFill/>
        </p:spPr>
      </p:pic>
      <p:pic>
        <p:nvPicPr>
          <p:cNvPr id="24590" name="Picture 14" descr="http://www.icone-gif.com/gif/planetes/etoiles/bande_005.gif"/>
          <p:cNvPicPr>
            <a:picLocks noChangeAspect="1" noChangeArrowheads="1"/>
          </p:cNvPicPr>
          <p:nvPr/>
        </p:nvPicPr>
        <p:blipFill>
          <a:blip r:embed="rId5" cstate="print"/>
          <a:srcRect/>
          <a:stretch>
            <a:fillRect/>
          </a:stretch>
        </p:blipFill>
        <p:spPr bwMode="auto">
          <a:xfrm>
            <a:off x="179760" y="3636441"/>
            <a:ext cx="2409825" cy="1524001"/>
          </a:xfrm>
          <a:prstGeom prst="rect">
            <a:avLst/>
          </a:prstGeom>
          <a:noFill/>
        </p:spPr>
      </p:pic>
      <p:pic>
        <p:nvPicPr>
          <p:cNvPr id="24592" name="Picture 16" descr="http://www.icone-gif.com/gif/planetes/etoiles/bande_005.gif"/>
          <p:cNvPicPr>
            <a:picLocks noChangeAspect="1" noChangeArrowheads="1"/>
          </p:cNvPicPr>
          <p:nvPr/>
        </p:nvPicPr>
        <p:blipFill>
          <a:blip r:embed="rId5" cstate="print"/>
          <a:srcRect/>
          <a:stretch>
            <a:fillRect/>
          </a:stretch>
        </p:blipFill>
        <p:spPr bwMode="auto">
          <a:xfrm>
            <a:off x="3708152" y="180057"/>
            <a:ext cx="2409825" cy="1524001"/>
          </a:xfrm>
          <a:prstGeom prst="rect">
            <a:avLst/>
          </a:prstGeom>
          <a:noFill/>
        </p:spPr>
      </p:pic>
      <p:pic>
        <p:nvPicPr>
          <p:cNvPr id="24594" name="Picture 18" descr="http://www.icone-gif.com/gif/planetes/etoiles/bande_005.gif"/>
          <p:cNvPicPr>
            <a:picLocks noChangeAspect="1" noChangeArrowheads="1"/>
          </p:cNvPicPr>
          <p:nvPr/>
        </p:nvPicPr>
        <p:blipFill>
          <a:blip r:embed="rId5" cstate="print"/>
          <a:srcRect/>
          <a:stretch>
            <a:fillRect/>
          </a:stretch>
        </p:blipFill>
        <p:spPr bwMode="auto">
          <a:xfrm>
            <a:off x="323776" y="900137"/>
            <a:ext cx="2409825" cy="1524001"/>
          </a:xfrm>
          <a:prstGeom prst="rect">
            <a:avLst/>
          </a:prstGeom>
          <a:noFill/>
        </p:spPr>
      </p:pic>
      <p:pic>
        <p:nvPicPr>
          <p:cNvPr id="24596" name="Picture 20" descr="http://www.icone-gif.com/gif/planetes/etoiles/bande_005.gif"/>
          <p:cNvPicPr>
            <a:picLocks noChangeAspect="1" noChangeArrowheads="1"/>
          </p:cNvPicPr>
          <p:nvPr/>
        </p:nvPicPr>
        <p:blipFill>
          <a:blip r:embed="rId5" cstate="print"/>
          <a:srcRect/>
          <a:stretch>
            <a:fillRect/>
          </a:stretch>
        </p:blipFill>
        <p:spPr bwMode="auto">
          <a:xfrm>
            <a:off x="611808" y="1908249"/>
            <a:ext cx="2409825" cy="1524001"/>
          </a:xfrm>
          <a:prstGeom prst="rect">
            <a:avLst/>
          </a:prstGeom>
          <a:noFill/>
        </p:spPr>
      </p:pic>
      <p:pic>
        <p:nvPicPr>
          <p:cNvPr id="23" name="Picture 8" descr="http://www.icone-gif.com/gif/planetes/etoiles/bande_005.gif"/>
          <p:cNvPicPr>
            <a:picLocks noChangeAspect="1" noChangeArrowheads="1"/>
          </p:cNvPicPr>
          <p:nvPr/>
        </p:nvPicPr>
        <p:blipFill>
          <a:blip r:embed="rId5" cstate="print"/>
          <a:srcRect/>
          <a:stretch>
            <a:fillRect/>
          </a:stretch>
        </p:blipFill>
        <p:spPr bwMode="auto">
          <a:xfrm>
            <a:off x="5724376" y="2196281"/>
            <a:ext cx="2409825" cy="1524001"/>
          </a:xfrm>
          <a:prstGeom prst="rect">
            <a:avLst/>
          </a:prstGeom>
          <a:noFill/>
        </p:spPr>
      </p:pic>
      <p:pic>
        <p:nvPicPr>
          <p:cNvPr id="24" name="Picture 8" descr="http://www.icone-gif.com/gif/planetes/etoiles/bande_005.gif"/>
          <p:cNvPicPr>
            <a:picLocks noChangeAspect="1" noChangeArrowheads="1"/>
          </p:cNvPicPr>
          <p:nvPr/>
        </p:nvPicPr>
        <p:blipFill>
          <a:blip r:embed="rId5" cstate="print"/>
          <a:srcRect/>
          <a:stretch>
            <a:fillRect/>
          </a:stretch>
        </p:blipFill>
        <p:spPr bwMode="auto">
          <a:xfrm>
            <a:off x="5364336" y="2628329"/>
            <a:ext cx="2409825" cy="1524001"/>
          </a:xfrm>
          <a:prstGeom prst="rect">
            <a:avLst/>
          </a:prstGeom>
          <a:noFill/>
        </p:spPr>
      </p:pic>
      <p:pic>
        <p:nvPicPr>
          <p:cNvPr id="25" name="Picture 8" descr="http://www.icone-gif.com/gif/planetes/etoiles/bande_005.gif"/>
          <p:cNvPicPr>
            <a:picLocks noChangeAspect="1" noChangeArrowheads="1"/>
          </p:cNvPicPr>
          <p:nvPr/>
        </p:nvPicPr>
        <p:blipFill>
          <a:blip r:embed="rId5" cstate="print"/>
          <a:srcRect/>
          <a:stretch>
            <a:fillRect/>
          </a:stretch>
        </p:blipFill>
        <p:spPr bwMode="auto">
          <a:xfrm>
            <a:off x="5870575" y="540097"/>
            <a:ext cx="2409825" cy="1524001"/>
          </a:xfrm>
          <a:prstGeom prst="rect">
            <a:avLst/>
          </a:prstGeom>
          <a:noFill/>
        </p:spPr>
      </p:pic>
      <p:pic>
        <p:nvPicPr>
          <p:cNvPr id="26" name="Picture 12" descr="http://www.icone-gif.com/gif/planetes/etoiles/bande_005.gif"/>
          <p:cNvPicPr>
            <a:picLocks noChangeAspect="1" noChangeArrowheads="1"/>
          </p:cNvPicPr>
          <p:nvPr/>
        </p:nvPicPr>
        <p:blipFill>
          <a:blip r:embed="rId5" cstate="print"/>
          <a:srcRect/>
          <a:stretch>
            <a:fillRect/>
          </a:stretch>
        </p:blipFill>
        <p:spPr bwMode="auto">
          <a:xfrm>
            <a:off x="1115864" y="1908249"/>
            <a:ext cx="2409825" cy="1152128"/>
          </a:xfrm>
          <a:prstGeom prst="rect">
            <a:avLst/>
          </a:prstGeom>
          <a:noFill/>
        </p:spPr>
      </p:pic>
      <p:pic>
        <p:nvPicPr>
          <p:cNvPr id="24598" name="Picture 22" descr="brillante009"/>
          <p:cNvPicPr>
            <a:picLocks noChangeAspect="1" noChangeArrowheads="1" noCrop="1"/>
          </p:cNvPicPr>
          <p:nvPr/>
        </p:nvPicPr>
        <p:blipFill>
          <a:blip r:embed="rId6" cstate="print"/>
          <a:srcRect/>
          <a:stretch>
            <a:fillRect/>
          </a:stretch>
        </p:blipFill>
        <p:spPr bwMode="auto">
          <a:xfrm>
            <a:off x="395784" y="396081"/>
            <a:ext cx="473968" cy="450270"/>
          </a:xfrm>
          <a:prstGeom prst="rect">
            <a:avLst/>
          </a:prstGeom>
          <a:noFill/>
        </p:spPr>
      </p:pic>
      <p:pic>
        <p:nvPicPr>
          <p:cNvPr id="24600" name="Picture 24" descr="brillante009"/>
          <p:cNvPicPr>
            <a:picLocks noChangeAspect="1" noChangeArrowheads="1" noCrop="1"/>
          </p:cNvPicPr>
          <p:nvPr/>
        </p:nvPicPr>
        <p:blipFill>
          <a:blip r:embed="rId6" cstate="print"/>
          <a:srcRect/>
          <a:stretch>
            <a:fillRect/>
          </a:stretch>
        </p:blipFill>
        <p:spPr bwMode="auto">
          <a:xfrm>
            <a:off x="7380560" y="396081"/>
            <a:ext cx="617984" cy="587085"/>
          </a:xfrm>
          <a:prstGeom prst="rect">
            <a:avLst/>
          </a:prstGeom>
          <a:noFill/>
        </p:spPr>
      </p:pic>
      <p:pic>
        <p:nvPicPr>
          <p:cNvPr id="24602" name="Picture 26" descr="brillante009"/>
          <p:cNvPicPr>
            <a:picLocks noChangeAspect="1" noChangeArrowheads="1" noCrop="1"/>
          </p:cNvPicPr>
          <p:nvPr/>
        </p:nvPicPr>
        <p:blipFill>
          <a:blip r:embed="rId6" cstate="print"/>
          <a:srcRect/>
          <a:stretch>
            <a:fillRect/>
          </a:stretch>
        </p:blipFill>
        <p:spPr bwMode="auto">
          <a:xfrm>
            <a:off x="323776" y="4212505"/>
            <a:ext cx="329952" cy="313454"/>
          </a:xfrm>
          <a:prstGeom prst="rect">
            <a:avLst/>
          </a:prstGeom>
          <a:noFill/>
        </p:spPr>
      </p:pic>
      <p:pic>
        <p:nvPicPr>
          <p:cNvPr id="24604" name="Picture 28" descr="brillante009"/>
          <p:cNvPicPr>
            <a:picLocks noChangeAspect="1" noChangeArrowheads="1" noCrop="1"/>
          </p:cNvPicPr>
          <p:nvPr/>
        </p:nvPicPr>
        <p:blipFill>
          <a:blip r:embed="rId7" cstate="print"/>
          <a:srcRect/>
          <a:stretch>
            <a:fillRect/>
          </a:stretch>
        </p:blipFill>
        <p:spPr bwMode="auto">
          <a:xfrm>
            <a:off x="1475904" y="2052265"/>
            <a:ext cx="314792" cy="299053"/>
          </a:xfrm>
          <a:prstGeom prst="rect">
            <a:avLst/>
          </a:prstGeom>
          <a:noFill/>
        </p:spPr>
      </p:pic>
      <p:pic>
        <p:nvPicPr>
          <p:cNvPr id="24606" name="Picture 30" descr="brillante009"/>
          <p:cNvPicPr>
            <a:picLocks noChangeAspect="1" noChangeArrowheads="1" noCrop="1"/>
          </p:cNvPicPr>
          <p:nvPr/>
        </p:nvPicPr>
        <p:blipFill>
          <a:blip r:embed="rId6" cstate="print"/>
          <a:srcRect/>
          <a:stretch>
            <a:fillRect/>
          </a:stretch>
        </p:blipFill>
        <p:spPr bwMode="auto">
          <a:xfrm>
            <a:off x="827832" y="3276401"/>
            <a:ext cx="473968" cy="450270"/>
          </a:xfrm>
          <a:prstGeom prst="rect">
            <a:avLst/>
          </a:prstGeom>
          <a:noFill/>
        </p:spPr>
      </p:pic>
      <p:pic>
        <p:nvPicPr>
          <p:cNvPr id="32" name="Picture 28" descr="brillante009"/>
          <p:cNvPicPr>
            <a:picLocks noChangeAspect="1" noChangeArrowheads="1" noCrop="1"/>
          </p:cNvPicPr>
          <p:nvPr/>
        </p:nvPicPr>
        <p:blipFill>
          <a:blip r:embed="rId6" cstate="print"/>
          <a:srcRect/>
          <a:stretch>
            <a:fillRect/>
          </a:stretch>
        </p:blipFill>
        <p:spPr bwMode="auto">
          <a:xfrm>
            <a:off x="539800" y="1404193"/>
            <a:ext cx="402764" cy="382626"/>
          </a:xfrm>
          <a:prstGeom prst="rect">
            <a:avLst/>
          </a:prstGeom>
          <a:noFill/>
        </p:spPr>
      </p:pic>
      <p:pic>
        <p:nvPicPr>
          <p:cNvPr id="33" name="Picture 28" descr="brillante009"/>
          <p:cNvPicPr>
            <a:picLocks noChangeAspect="1" noChangeArrowheads="1" noCrop="1"/>
          </p:cNvPicPr>
          <p:nvPr/>
        </p:nvPicPr>
        <p:blipFill>
          <a:blip r:embed="rId6" cstate="print"/>
          <a:srcRect/>
          <a:stretch>
            <a:fillRect/>
          </a:stretch>
        </p:blipFill>
        <p:spPr bwMode="auto">
          <a:xfrm>
            <a:off x="6300440" y="3132385"/>
            <a:ext cx="418728" cy="397792"/>
          </a:xfrm>
          <a:prstGeom prst="rect">
            <a:avLst/>
          </a:prstGeom>
          <a:noFill/>
        </p:spPr>
      </p:pic>
      <p:pic>
        <p:nvPicPr>
          <p:cNvPr id="34" name="Picture 28" descr="brillante009"/>
          <p:cNvPicPr>
            <a:picLocks noChangeAspect="1" noChangeArrowheads="1" noCrop="1"/>
          </p:cNvPicPr>
          <p:nvPr/>
        </p:nvPicPr>
        <p:blipFill>
          <a:blip r:embed="rId6" cstate="print"/>
          <a:srcRect/>
          <a:stretch>
            <a:fillRect/>
          </a:stretch>
        </p:blipFill>
        <p:spPr bwMode="auto">
          <a:xfrm>
            <a:off x="6228432" y="3708449"/>
            <a:ext cx="571128" cy="542572"/>
          </a:xfrm>
          <a:prstGeom prst="rect">
            <a:avLst/>
          </a:prstGeom>
          <a:noFill/>
        </p:spPr>
      </p:pic>
      <p:pic>
        <p:nvPicPr>
          <p:cNvPr id="35" name="Picture 28" descr="brillante009"/>
          <p:cNvPicPr>
            <a:picLocks noChangeAspect="1" noChangeArrowheads="1" noCrop="1"/>
          </p:cNvPicPr>
          <p:nvPr/>
        </p:nvPicPr>
        <p:blipFill>
          <a:blip r:embed="rId6" cstate="print"/>
          <a:srcRect/>
          <a:stretch>
            <a:fillRect/>
          </a:stretch>
        </p:blipFill>
        <p:spPr bwMode="auto">
          <a:xfrm>
            <a:off x="6516464" y="1188169"/>
            <a:ext cx="569907" cy="541412"/>
          </a:xfrm>
          <a:prstGeom prst="rect">
            <a:avLst/>
          </a:prstGeom>
          <a:noFill/>
        </p:spPr>
      </p:pic>
      <p:sp>
        <p:nvSpPr>
          <p:cNvPr id="28" name="Rectangle 27"/>
          <p:cNvSpPr/>
          <p:nvPr/>
        </p:nvSpPr>
        <p:spPr>
          <a:xfrm>
            <a:off x="3060080" y="4644553"/>
            <a:ext cx="2292935" cy="584775"/>
          </a:xfrm>
          <a:prstGeom prst="rect">
            <a:avLst/>
          </a:prstGeom>
          <a:noFill/>
        </p:spPr>
        <p:txBody>
          <a:bodyPr wrap="none" lIns="91440" tIns="45720" rIns="91440" bIns="45720">
            <a:spAutoFit/>
          </a:bodyPr>
          <a:lstStyle/>
          <a:p>
            <a:pPr algn="ctr"/>
            <a:r>
              <a:rPr lang="fr-FR" sz="16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Musique</a:t>
            </a:r>
          </a:p>
          <a:p>
            <a:pPr algn="ctr"/>
            <a:r>
              <a:rPr lang="fr-FR" sz="16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Omar </a:t>
            </a:r>
            <a:r>
              <a:rPr lang="fr-FR" sz="1600" b="1" dirty="0" err="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Akram</a:t>
            </a:r>
            <a:r>
              <a:rPr lang="fr-FR" sz="16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 Black </a:t>
            </a:r>
            <a:r>
              <a:rPr lang="fr-FR" sz="1600" b="1" dirty="0" err="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nigh</a:t>
            </a:r>
            <a:endParaRPr lang="fr-FR" sz="16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pic>
        <p:nvPicPr>
          <p:cNvPr id="29" name="Picture 8" descr="http://www.icone-gif.com/gif/planetes/etoiles/bande_005.gif"/>
          <p:cNvPicPr>
            <a:picLocks noChangeAspect="1" noChangeArrowheads="1"/>
          </p:cNvPicPr>
          <p:nvPr/>
        </p:nvPicPr>
        <p:blipFill>
          <a:blip r:embed="rId5" cstate="print"/>
          <a:srcRect/>
          <a:stretch>
            <a:fillRect/>
          </a:stretch>
        </p:blipFill>
        <p:spPr bwMode="auto">
          <a:xfrm>
            <a:off x="2556024" y="3876674"/>
            <a:ext cx="2409825" cy="1524001"/>
          </a:xfrm>
          <a:prstGeom prst="rect">
            <a:avLst/>
          </a:prstGeom>
          <a:noFill/>
        </p:spPr>
      </p:pic>
    </p:spTree>
  </p:cSld>
  <p:clrMapOvr>
    <a:masterClrMapping/>
  </p:clrMapOvr>
  <p:transition spd="slow">
    <p:zoom/>
    <p:sndAc>
      <p:stSnd>
        <p:snd r:embed="rId2" name="Omar Akram -- Black night.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dsc8202.png"/>
          <p:cNvPicPr>
            <a:picLocks noChangeAspect="1"/>
          </p:cNvPicPr>
          <p:nvPr/>
        </p:nvPicPr>
        <p:blipFill>
          <a:blip r:embed="rId2" cstate="print"/>
          <a:stretch>
            <a:fillRect/>
          </a:stretch>
        </p:blipFill>
        <p:spPr>
          <a:xfrm>
            <a:off x="0" y="0"/>
            <a:ext cx="8280400" cy="4572545"/>
          </a:xfrm>
          <a:prstGeom prst="rect">
            <a:avLst/>
          </a:prstGeom>
        </p:spPr>
      </p:pic>
      <p:sp>
        <p:nvSpPr>
          <p:cNvPr id="3" name="Rectangle 2"/>
          <p:cNvSpPr/>
          <p:nvPr/>
        </p:nvSpPr>
        <p:spPr>
          <a:xfrm>
            <a:off x="683816" y="4615845"/>
            <a:ext cx="7056784" cy="784830"/>
          </a:xfrm>
          <a:prstGeom prst="rect">
            <a:avLst/>
          </a:prstGeom>
        </p:spPr>
        <p:txBody>
          <a:bodyPr wrap="square">
            <a:spAutoFit/>
          </a:bodyPr>
          <a:lstStyle/>
          <a:p>
            <a:r>
              <a:rPr lang="fr-FR" b="1" dirty="0" smtClean="0"/>
              <a:t>Guillaume </a:t>
            </a:r>
            <a:r>
              <a:rPr lang="fr-FR" b="1" dirty="0" err="1" smtClean="0"/>
              <a:t>Scheib</a:t>
            </a:r>
            <a:r>
              <a:rPr lang="fr-FR" b="1" dirty="0" smtClean="0"/>
              <a:t> a 21 ans. Depuis 2012, ce photographe amateur se passionne pour le ciel alsacien. Depuis plusieurs mois, il planifiait un voyage en Norvège ou en Islande pour saisir une aurore boréale. C’est finalement chez lui, en Alsace qu’il a saisi son rêve</a:t>
            </a:r>
            <a:endParaRPr lang="fr-FR" b="1" dirty="0"/>
          </a:p>
        </p:txBody>
      </p:sp>
    </p:spTree>
  </p:cSld>
  <p:clrMapOvr>
    <a:masterClrMapping/>
  </p:clrMapOvr>
  <p:transition spd="slow">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796143.jpg"/>
          <p:cNvPicPr>
            <a:picLocks noGrp="1" noChangeAspect="1"/>
          </p:cNvPicPr>
          <p:nvPr isPhoto="1"/>
        </p:nvPicPr>
        <p:blipFill>
          <a:blip r:embed="rId2" cstate="print">
            <a:lum/>
          </a:blip>
          <a:stretch>
            <a:fillRect/>
          </a:stretch>
        </p:blipFill>
        <p:spPr>
          <a:xfrm>
            <a:off x="0" y="-1"/>
            <a:ext cx="8280400" cy="4860577"/>
          </a:xfrm>
          <a:prstGeom prst="rect">
            <a:avLst/>
          </a:prstGeom>
          <a:noFill/>
          <a:ln>
            <a:noFill/>
          </a:ln>
        </p:spPr>
      </p:pic>
      <p:sp>
        <p:nvSpPr>
          <p:cNvPr id="4" name="Rectangle 3"/>
          <p:cNvSpPr/>
          <p:nvPr/>
        </p:nvSpPr>
        <p:spPr>
          <a:xfrm>
            <a:off x="2195984" y="4846677"/>
            <a:ext cx="4140200" cy="553998"/>
          </a:xfrm>
          <a:prstGeom prst="rect">
            <a:avLst/>
          </a:prstGeom>
        </p:spPr>
        <p:txBody>
          <a:bodyPr>
            <a:spAutoFit/>
          </a:bodyPr>
          <a:lstStyle/>
          <a:p>
            <a:r>
              <a:rPr lang="fr-FR" b="1" dirty="0" smtClean="0"/>
              <a:t>Une aurore boréale photographiée, mercredi 18 mars 2015 ,en Lorraine.  (KEVIN LECLERCQ )</a:t>
            </a:r>
            <a:endParaRPr lang="fr-FR" b="1" dirty="0"/>
          </a:p>
        </p:txBody>
      </p:sp>
    </p:spTree>
  </p:cSld>
  <p:clrMapOvr>
    <a:masterClrMapping/>
  </p:clrMapOvr>
  <p:transition spd="slow">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796327.jpg"/>
          <p:cNvPicPr>
            <a:picLocks noGrp="1" noChangeAspect="1"/>
          </p:cNvPicPr>
          <p:nvPr isPhoto="1"/>
        </p:nvPicPr>
        <p:blipFill>
          <a:blip r:embed="rId2" cstate="print">
            <a:lum/>
          </a:blip>
          <a:stretch>
            <a:fillRect/>
          </a:stretch>
        </p:blipFill>
        <p:spPr>
          <a:xfrm>
            <a:off x="0" y="-1"/>
            <a:ext cx="8280400" cy="4644553"/>
          </a:xfrm>
          <a:prstGeom prst="rect">
            <a:avLst/>
          </a:prstGeom>
          <a:noFill/>
          <a:ln>
            <a:noFill/>
          </a:ln>
        </p:spPr>
      </p:pic>
      <p:sp>
        <p:nvSpPr>
          <p:cNvPr id="4" name="Rectangle 3"/>
          <p:cNvSpPr/>
          <p:nvPr/>
        </p:nvSpPr>
        <p:spPr>
          <a:xfrm>
            <a:off x="1403896" y="4615845"/>
            <a:ext cx="5472608" cy="784830"/>
          </a:xfrm>
          <a:prstGeom prst="rect">
            <a:avLst/>
          </a:prstGeom>
        </p:spPr>
        <p:txBody>
          <a:bodyPr wrap="square">
            <a:spAutoFit/>
          </a:bodyPr>
          <a:lstStyle/>
          <a:p>
            <a:r>
              <a:rPr lang="fr-FR" b="1" dirty="0" smtClean="0"/>
              <a:t>Une aurore boréale photographiée dans la nuit du mardi 17</a:t>
            </a:r>
          </a:p>
          <a:p>
            <a:r>
              <a:rPr lang="fr-FR" b="1" dirty="0" smtClean="0"/>
              <a:t> au mercredi 18 mars 2015, au Cap Blanc-Nez (Pas-de-Calais).  </a:t>
            </a:r>
          </a:p>
          <a:p>
            <a:r>
              <a:rPr lang="fr-FR" b="1" dirty="0" smtClean="0"/>
              <a:t>                                  (MIKAEL LOONENS)</a:t>
            </a:r>
            <a:endParaRPr lang="fr-FR" b="1" dirty="0"/>
          </a:p>
        </p:txBody>
      </p:sp>
    </p:spTree>
  </p:cSld>
  <p:clrMapOvr>
    <a:masterClrMapping/>
  </p:clrMapOvr>
  <p:transition spd="slow">
    <p:zo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796103.jpg"/>
          <p:cNvPicPr>
            <a:picLocks noGrp="1" noChangeAspect="1"/>
          </p:cNvPicPr>
          <p:nvPr isPhoto="1"/>
        </p:nvPicPr>
        <p:blipFill>
          <a:blip r:embed="rId2" cstate="print">
            <a:lum/>
          </a:blip>
          <a:stretch>
            <a:fillRect/>
          </a:stretch>
        </p:blipFill>
        <p:spPr>
          <a:xfrm>
            <a:off x="0" y="60008"/>
            <a:ext cx="8280400" cy="4800569"/>
          </a:xfrm>
          <a:prstGeom prst="rect">
            <a:avLst/>
          </a:prstGeom>
          <a:noFill/>
          <a:ln>
            <a:noFill/>
          </a:ln>
        </p:spPr>
      </p:pic>
      <p:sp>
        <p:nvSpPr>
          <p:cNvPr id="4" name="Rectangle 3"/>
          <p:cNvSpPr/>
          <p:nvPr/>
        </p:nvSpPr>
        <p:spPr>
          <a:xfrm>
            <a:off x="1691928" y="4846677"/>
            <a:ext cx="4788272" cy="553998"/>
          </a:xfrm>
          <a:prstGeom prst="rect">
            <a:avLst/>
          </a:prstGeom>
        </p:spPr>
        <p:txBody>
          <a:bodyPr wrap="square">
            <a:spAutoFit/>
          </a:bodyPr>
          <a:lstStyle/>
          <a:p>
            <a:r>
              <a:rPr lang="fr-FR" b="1" dirty="0" smtClean="0"/>
              <a:t>Une aurore boréale photographiée, mercredi 18 mars 2015, en Lorraine.  (GUILLAUME HOBAM )</a:t>
            </a:r>
            <a:endParaRPr lang="fr-FR" b="1" dirty="0"/>
          </a:p>
        </p:txBody>
      </p:sp>
    </p:spTree>
  </p:cSld>
  <p:clrMapOvr>
    <a:masterClrMapping/>
  </p:clrMapOvr>
  <p:transition spd="slow">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795249.jpg"/>
          <p:cNvPicPr>
            <a:picLocks noGrp="1" noChangeAspect="1"/>
          </p:cNvPicPr>
          <p:nvPr isPhoto="1"/>
        </p:nvPicPr>
        <p:blipFill>
          <a:blip r:embed="rId2" cstate="print">
            <a:lum/>
          </a:blip>
          <a:stretch>
            <a:fillRect/>
          </a:stretch>
        </p:blipFill>
        <p:spPr>
          <a:xfrm>
            <a:off x="0" y="0"/>
            <a:ext cx="8280399" cy="4860577"/>
          </a:xfrm>
          <a:prstGeom prst="rect">
            <a:avLst/>
          </a:prstGeom>
          <a:noFill/>
          <a:ln>
            <a:noFill/>
          </a:ln>
        </p:spPr>
      </p:pic>
      <p:sp>
        <p:nvSpPr>
          <p:cNvPr id="4" name="Rectangle 3"/>
          <p:cNvSpPr/>
          <p:nvPr/>
        </p:nvSpPr>
        <p:spPr>
          <a:xfrm>
            <a:off x="2123976" y="4615845"/>
            <a:ext cx="4140200" cy="784830"/>
          </a:xfrm>
          <a:prstGeom prst="rect">
            <a:avLst/>
          </a:prstGeom>
        </p:spPr>
        <p:txBody>
          <a:bodyPr>
            <a:spAutoFit/>
          </a:bodyPr>
          <a:lstStyle/>
          <a:p>
            <a:r>
              <a:rPr lang="fr-FR" b="1" dirty="0" smtClean="0"/>
              <a:t>Une aurore boréale photographiée dans le massif du Champ du Feu (Vosges), le 17 mars 2015. (LUCAS ADLER / LES YEUX BRAQUES VERS LE CIEL)</a:t>
            </a:r>
            <a:endParaRPr lang="fr-FR" b="1" dirty="0"/>
          </a:p>
        </p:txBody>
      </p:sp>
    </p:spTree>
  </p:cSld>
  <p:clrMapOvr>
    <a:masterClrMapping/>
  </p:clrMapOvr>
  <p:transition spd="slow">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1075034_911608825558198_6355748303377683197_o.jpg"/>
          <p:cNvPicPr>
            <a:picLocks noGrp="1" noChangeAspect="1"/>
          </p:cNvPicPr>
          <p:nvPr isPhoto="1"/>
        </p:nvPicPr>
        <p:blipFill>
          <a:blip r:embed="rId2" cstate="print">
            <a:lum/>
          </a:blip>
          <a:stretch>
            <a:fillRect/>
          </a:stretch>
        </p:blipFill>
        <p:spPr>
          <a:xfrm>
            <a:off x="0" y="-396007"/>
            <a:ext cx="8280400" cy="4968552"/>
          </a:xfrm>
          <a:prstGeom prst="rect">
            <a:avLst/>
          </a:prstGeom>
          <a:noFill/>
          <a:ln>
            <a:noFill/>
          </a:ln>
        </p:spPr>
      </p:pic>
      <p:sp>
        <p:nvSpPr>
          <p:cNvPr id="3" name="Rectangle 2"/>
          <p:cNvSpPr/>
          <p:nvPr/>
        </p:nvSpPr>
        <p:spPr>
          <a:xfrm>
            <a:off x="683816" y="4572545"/>
            <a:ext cx="6408712" cy="553998"/>
          </a:xfrm>
          <a:prstGeom prst="rect">
            <a:avLst/>
          </a:prstGeom>
        </p:spPr>
        <p:txBody>
          <a:bodyPr wrap="square">
            <a:spAutoFit/>
          </a:bodyPr>
          <a:lstStyle/>
          <a:p>
            <a:r>
              <a:rPr lang="fr-FR" b="1" dirty="0" smtClean="0"/>
              <a:t>Même si ce n'était pas aussi lumineux qu'en Islande, et pas visible à l'</a:t>
            </a:r>
            <a:r>
              <a:rPr lang="fr-FR" b="1" dirty="0" err="1" smtClean="0"/>
              <a:t>oeil</a:t>
            </a:r>
            <a:r>
              <a:rPr lang="fr-FR" b="1" dirty="0" smtClean="0"/>
              <a:t> nu ! Une belle aurore boréale était visible ce soir sur le Nord de la France.</a:t>
            </a:r>
            <a:endParaRPr lang="fr-FR" b="1" dirty="0"/>
          </a:p>
        </p:txBody>
      </p:sp>
      <p:sp>
        <p:nvSpPr>
          <p:cNvPr id="4" name="Rectangle 3"/>
          <p:cNvSpPr/>
          <p:nvPr/>
        </p:nvSpPr>
        <p:spPr>
          <a:xfrm>
            <a:off x="2484016" y="4846677"/>
            <a:ext cx="4140200" cy="553998"/>
          </a:xfrm>
          <a:prstGeom prst="rect">
            <a:avLst/>
          </a:prstGeom>
        </p:spPr>
        <p:txBody>
          <a:bodyPr>
            <a:spAutoFit/>
          </a:bodyPr>
          <a:lstStyle/>
          <a:p>
            <a:pPr fontAlgn="ctr"/>
            <a:endParaRPr lang="fr-FR" dirty="0" smtClean="0"/>
          </a:p>
          <a:p>
            <a:pPr fontAlgn="ctr"/>
            <a:r>
              <a:rPr lang="fr-FR" b="1" dirty="0" err="1" smtClean="0"/>
              <a:t>Sylvain.W</a:t>
            </a:r>
            <a:r>
              <a:rPr lang="fr-FR" b="1" dirty="0" smtClean="0"/>
              <a:t> Photographies</a:t>
            </a:r>
            <a:endParaRPr lang="fr-FR" dirty="0"/>
          </a:p>
        </p:txBody>
      </p:sp>
    </p:spTree>
  </p:cSld>
  <p:clrMapOvr>
    <a:masterClrMapping/>
  </p:clrMapOvr>
  <p:transition spd="slow">
    <p:zo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640px-Polarlicht_2.jpg"/>
          <p:cNvPicPr>
            <a:picLocks noGrp="1" noChangeAspect="1"/>
          </p:cNvPicPr>
          <p:nvPr isPhoto="1"/>
        </p:nvPicPr>
        <p:blipFill>
          <a:blip r:embed="rId3" cstate="print">
            <a:lum/>
          </a:blip>
          <a:stretch>
            <a:fillRect/>
          </a:stretch>
        </p:blipFill>
        <p:spPr>
          <a:xfrm>
            <a:off x="0" y="-107975"/>
            <a:ext cx="8280400" cy="4680520"/>
          </a:xfrm>
          <a:prstGeom prst="rect">
            <a:avLst/>
          </a:prstGeom>
          <a:noFill/>
          <a:ln>
            <a:noFill/>
          </a:ln>
        </p:spPr>
      </p:pic>
      <p:sp>
        <p:nvSpPr>
          <p:cNvPr id="3" name="Rectangle 2"/>
          <p:cNvSpPr/>
          <p:nvPr/>
        </p:nvSpPr>
        <p:spPr>
          <a:xfrm>
            <a:off x="899840" y="4615845"/>
            <a:ext cx="7128792" cy="784830"/>
          </a:xfrm>
          <a:prstGeom prst="rect">
            <a:avLst/>
          </a:prstGeom>
        </p:spPr>
        <p:txBody>
          <a:bodyPr wrap="square">
            <a:spAutoFit/>
          </a:bodyPr>
          <a:lstStyle/>
          <a:p>
            <a:r>
              <a:rPr lang="fr-FR" b="1" dirty="0"/>
              <a:t>Une aurore polaire (également appelée aurore boréale dans l'hémisphère nord et aurore australe dans l'hémisphère sud) est un phénomène lumineux caractérisé par des sortes de voiles extrêmement colorés dans le ciel nocturne, le vert étant prédominant.</a:t>
            </a:r>
          </a:p>
        </p:txBody>
      </p:sp>
    </p:spTree>
  </p:cSld>
  <p:clrMapOvr>
    <a:masterClrMapping/>
  </p:clrMapOvr>
  <p:transition spd="slow">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640px-Red_and_green_auroras (1).jpg"/>
          <p:cNvPicPr>
            <a:picLocks noGrp="1" noChangeAspect="1"/>
          </p:cNvPicPr>
          <p:nvPr isPhoto="1"/>
        </p:nvPicPr>
        <p:blipFill>
          <a:blip r:embed="rId2" cstate="print">
            <a:lum/>
          </a:blip>
          <a:stretch>
            <a:fillRect/>
          </a:stretch>
        </p:blipFill>
        <p:spPr>
          <a:xfrm>
            <a:off x="0" y="0"/>
            <a:ext cx="8280400" cy="4644553"/>
          </a:xfrm>
          <a:prstGeom prst="rect">
            <a:avLst/>
          </a:prstGeom>
          <a:noFill/>
          <a:ln>
            <a:noFill/>
          </a:ln>
        </p:spPr>
      </p:pic>
      <p:sp>
        <p:nvSpPr>
          <p:cNvPr id="3" name="Rectangle 2"/>
          <p:cNvSpPr/>
          <p:nvPr/>
        </p:nvSpPr>
        <p:spPr>
          <a:xfrm>
            <a:off x="467792" y="4615845"/>
            <a:ext cx="7632848" cy="784830"/>
          </a:xfrm>
          <a:prstGeom prst="rect">
            <a:avLst/>
          </a:prstGeom>
        </p:spPr>
        <p:txBody>
          <a:bodyPr wrap="square">
            <a:spAutoFit/>
          </a:bodyPr>
          <a:lstStyle/>
          <a:p>
            <a:r>
              <a:rPr lang="fr-FR" b="1" dirty="0"/>
              <a:t>Provoquées par l'interaction entre les particules chargées du vent solaire et la haute atmosphère, les aurores se produisent principalement dans les régions proches des pôles, dans une zone annulaire justement appelée « zone aurorale » (entre 65 et 75° de latitude).</a:t>
            </a:r>
          </a:p>
        </p:txBody>
      </p:sp>
    </p:spTree>
  </p:cSld>
  <p:clrMapOvr>
    <a:masterClrMapping/>
  </p:clrMapOvr>
  <p:transition spd="slow">
    <p:zo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602149_orig.jpg"/>
          <p:cNvPicPr>
            <a:picLocks noGrp="1" noChangeAspect="1"/>
          </p:cNvPicPr>
          <p:nvPr isPhoto="1"/>
        </p:nvPicPr>
        <p:blipFill>
          <a:blip r:embed="rId2" cstate="print">
            <a:lum/>
          </a:blip>
          <a:stretch>
            <a:fillRect/>
          </a:stretch>
        </p:blipFill>
        <p:spPr>
          <a:xfrm>
            <a:off x="0" y="-1"/>
            <a:ext cx="8280400" cy="4716562"/>
          </a:xfrm>
          <a:prstGeom prst="rect">
            <a:avLst/>
          </a:prstGeom>
          <a:noFill/>
          <a:ln>
            <a:noFill/>
          </a:ln>
        </p:spPr>
      </p:pic>
      <p:sp>
        <p:nvSpPr>
          <p:cNvPr id="3" name="Rectangle 2"/>
          <p:cNvSpPr/>
          <p:nvPr/>
        </p:nvSpPr>
        <p:spPr>
          <a:xfrm>
            <a:off x="1331888" y="4716561"/>
            <a:ext cx="6552728" cy="553998"/>
          </a:xfrm>
          <a:prstGeom prst="rect">
            <a:avLst/>
          </a:prstGeom>
        </p:spPr>
        <p:txBody>
          <a:bodyPr wrap="square">
            <a:spAutoFit/>
          </a:bodyPr>
          <a:lstStyle/>
          <a:p>
            <a:r>
              <a:rPr lang="fr-FR" b="1" dirty="0" smtClean="0"/>
              <a:t> </a:t>
            </a:r>
            <a:r>
              <a:rPr lang="fr-FR" b="1" dirty="0"/>
              <a:t>En cas d'activité magnétique intense, l'arc auroral s'étend et commence à envahir des zones beaucoup plus proches de l'équateur. </a:t>
            </a:r>
          </a:p>
        </p:txBody>
      </p:sp>
    </p:spTree>
  </p:cSld>
  <p:clrMapOvr>
    <a:masterClrMapping/>
  </p:clrMapOvr>
  <p:transition spd="slow">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919102865_1.jpg"/>
          <p:cNvPicPr>
            <a:picLocks noGrp="1" noChangeAspect="1"/>
          </p:cNvPicPr>
          <p:nvPr isPhoto="1"/>
        </p:nvPicPr>
        <p:blipFill>
          <a:blip r:embed="rId2" cstate="print">
            <a:lum/>
          </a:blip>
          <a:stretch>
            <a:fillRect/>
          </a:stretch>
        </p:blipFill>
        <p:spPr>
          <a:xfrm>
            <a:off x="0" y="0"/>
            <a:ext cx="8280400" cy="4536504"/>
          </a:xfrm>
          <a:prstGeom prst="rect">
            <a:avLst/>
          </a:prstGeom>
          <a:noFill/>
          <a:ln>
            <a:noFill/>
          </a:ln>
        </p:spPr>
      </p:pic>
      <p:sp>
        <p:nvSpPr>
          <p:cNvPr id="3" name="Rectangle 2"/>
          <p:cNvSpPr/>
          <p:nvPr/>
        </p:nvSpPr>
        <p:spPr>
          <a:xfrm>
            <a:off x="683816" y="4615845"/>
            <a:ext cx="6840760" cy="784830"/>
          </a:xfrm>
          <a:prstGeom prst="rect">
            <a:avLst/>
          </a:prstGeom>
        </p:spPr>
        <p:txBody>
          <a:bodyPr wrap="square">
            <a:spAutoFit/>
          </a:bodyPr>
          <a:lstStyle/>
          <a:p>
            <a:r>
              <a:rPr lang="fr-FR" b="1" dirty="0" smtClean="0"/>
              <a:t>À partir de 1957, l'exploration spatiale a permis non seulement une meilleure connaissance des aurores polaires terrestres, mais aussi l'observation de phénomènes auroraux sur les grosses planètes comme Jupiter ou Saturne. </a:t>
            </a:r>
            <a:endParaRPr lang="fr-FR" b="1" dirty="0"/>
          </a:p>
        </p:txBody>
      </p:sp>
    </p:spTree>
  </p:cSld>
  <p:clrMapOvr>
    <a:masterClrMapping/>
  </p:clrMapOvr>
  <p:transition spd="slow">
    <p:zo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aurora-finland.jpg"/>
          <p:cNvPicPr>
            <a:picLocks noGrp="1" noChangeAspect="1"/>
          </p:cNvPicPr>
          <p:nvPr isPhoto="1"/>
        </p:nvPicPr>
        <p:blipFill>
          <a:blip r:embed="rId2" cstate="print">
            <a:lum/>
          </a:blip>
          <a:stretch>
            <a:fillRect/>
          </a:stretch>
        </p:blipFill>
        <p:spPr>
          <a:xfrm>
            <a:off x="0" y="-1"/>
            <a:ext cx="8280400" cy="4644553"/>
          </a:xfrm>
          <a:prstGeom prst="rect">
            <a:avLst/>
          </a:prstGeom>
          <a:noFill/>
          <a:ln>
            <a:noFill/>
          </a:ln>
        </p:spPr>
      </p:pic>
      <p:sp>
        <p:nvSpPr>
          <p:cNvPr id="3" name="Rectangle 2"/>
          <p:cNvSpPr/>
          <p:nvPr/>
        </p:nvSpPr>
        <p:spPr>
          <a:xfrm>
            <a:off x="1115864" y="4615845"/>
            <a:ext cx="6336704" cy="784830"/>
          </a:xfrm>
          <a:prstGeom prst="rect">
            <a:avLst/>
          </a:prstGeom>
        </p:spPr>
        <p:txBody>
          <a:bodyPr wrap="square">
            <a:spAutoFit/>
          </a:bodyPr>
          <a:lstStyle/>
          <a:p>
            <a:r>
              <a:rPr lang="fr-FR" b="1" dirty="0" smtClean="0"/>
              <a:t>Elles n'ont été étudiées scientifiquement qu'à partir du </a:t>
            </a:r>
            <a:r>
              <a:rPr lang="fr-FR" b="1" dirty="0" err="1" smtClean="0"/>
              <a:t>XVIIè</a:t>
            </a:r>
            <a:r>
              <a:rPr lang="fr-FR" b="1" dirty="0" smtClean="0"/>
              <a:t> siècle. En 1621, l'astronome français Pierre Gassendi décrit ce phénomène observé jusque dans le sud de la France et lui donne le nom d'aurore boréale. </a:t>
            </a:r>
            <a:endParaRPr lang="fr-FR" b="1" dirty="0"/>
          </a:p>
        </p:txBody>
      </p:sp>
    </p:spTree>
  </p:cSld>
  <p:clrMapOvr>
    <a:masterClrMapping/>
  </p:clrMapOvr>
  <p:transition spd="slow">
    <p:zo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fond-ecran-espace-aurores-boreales-003.jpg"/>
          <p:cNvPicPr>
            <a:picLocks noGrp="1" noChangeAspect="1"/>
          </p:cNvPicPr>
          <p:nvPr isPhoto="1"/>
        </p:nvPicPr>
        <p:blipFill>
          <a:blip r:embed="rId2" cstate="print">
            <a:lum/>
          </a:blip>
          <a:stretch>
            <a:fillRect/>
          </a:stretch>
        </p:blipFill>
        <p:spPr>
          <a:xfrm>
            <a:off x="0" y="0"/>
            <a:ext cx="8280400" cy="4644553"/>
          </a:xfrm>
          <a:prstGeom prst="rect">
            <a:avLst/>
          </a:prstGeom>
          <a:noFill/>
          <a:ln>
            <a:noFill/>
          </a:ln>
        </p:spPr>
      </p:pic>
      <p:sp>
        <p:nvSpPr>
          <p:cNvPr id="3" name="Rectangle 2"/>
          <p:cNvSpPr/>
          <p:nvPr/>
        </p:nvSpPr>
        <p:spPr>
          <a:xfrm>
            <a:off x="539800" y="4615845"/>
            <a:ext cx="7416824" cy="784830"/>
          </a:xfrm>
          <a:prstGeom prst="rect">
            <a:avLst/>
          </a:prstGeom>
        </p:spPr>
        <p:txBody>
          <a:bodyPr wrap="square">
            <a:spAutoFit/>
          </a:bodyPr>
          <a:lstStyle/>
          <a:p>
            <a:r>
              <a:rPr lang="fr-FR" b="1" dirty="0" smtClean="0"/>
              <a:t>D'après des scientifiques canadiens, les lumières célestes nocturnes seraient à l'origine de plusieurs pannes électriques à grande échelle sur notre planète et même de la perturbation des transmissions d'informations des satellites autour de notre orbite.</a:t>
            </a:r>
            <a:endParaRPr lang="fr-FR" b="1" dirty="0"/>
          </a:p>
        </p:txBody>
      </p:sp>
    </p:spTree>
  </p:cSld>
  <p:clrMapOvr>
    <a:masterClrMapping/>
  </p:clrMapOvr>
  <p:transition spd="slow">
    <p:zo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fond-ecran-espace-aurores-boreales-014.jpg"/>
          <p:cNvPicPr>
            <a:picLocks noGrp="1" noChangeAspect="1"/>
          </p:cNvPicPr>
          <p:nvPr isPhoto="1"/>
        </p:nvPicPr>
        <p:blipFill>
          <a:blip r:embed="rId2" cstate="print">
            <a:lum/>
          </a:blip>
          <a:stretch>
            <a:fillRect/>
          </a:stretch>
        </p:blipFill>
        <p:spPr>
          <a:xfrm>
            <a:off x="0" y="0"/>
            <a:ext cx="8280400" cy="4716561"/>
          </a:xfrm>
          <a:prstGeom prst="rect">
            <a:avLst/>
          </a:prstGeom>
          <a:noFill/>
          <a:ln>
            <a:noFill/>
          </a:ln>
        </p:spPr>
      </p:pic>
      <p:sp>
        <p:nvSpPr>
          <p:cNvPr id="3" name="Rectangle 2"/>
          <p:cNvSpPr/>
          <p:nvPr/>
        </p:nvSpPr>
        <p:spPr>
          <a:xfrm>
            <a:off x="395784" y="4615845"/>
            <a:ext cx="7272808" cy="784830"/>
          </a:xfrm>
          <a:prstGeom prst="rect">
            <a:avLst/>
          </a:prstGeom>
        </p:spPr>
        <p:txBody>
          <a:bodyPr wrap="square">
            <a:spAutoFit/>
          </a:bodyPr>
          <a:lstStyle/>
          <a:p>
            <a:r>
              <a:rPr lang="fr-FR" b="1" dirty="0" smtClean="0"/>
              <a:t>Les aurores polaires ne sont pas un phénomène spécifique à la Terre. Il est possible d'en trouver sur n'importe quelle planète possédant un champ magnétique. Elles sont observables grâce aux photographies prises en ultraviolet par le télescope Hubble.</a:t>
            </a:r>
            <a:endParaRPr lang="fr-FR" b="1" dirty="0"/>
          </a:p>
        </p:txBody>
      </p:sp>
    </p:spTree>
  </p:cSld>
  <p:clrMapOvr>
    <a:masterClrMapping/>
  </p:clrMapOvr>
  <p:transition spd="slow">
    <p:zo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fond-ecran-espace-aurores-boreales-015.jpg"/>
          <p:cNvPicPr>
            <a:picLocks noGrp="1" noChangeAspect="1"/>
          </p:cNvPicPr>
          <p:nvPr isPhoto="1"/>
        </p:nvPicPr>
        <p:blipFill>
          <a:blip r:embed="rId2" cstate="print">
            <a:lum/>
          </a:blip>
          <a:stretch>
            <a:fillRect/>
          </a:stretch>
        </p:blipFill>
        <p:spPr>
          <a:xfrm>
            <a:off x="0" y="0"/>
            <a:ext cx="8280400" cy="4428529"/>
          </a:xfrm>
          <a:prstGeom prst="rect">
            <a:avLst/>
          </a:prstGeom>
          <a:noFill/>
          <a:ln>
            <a:noFill/>
          </a:ln>
        </p:spPr>
      </p:pic>
      <p:sp>
        <p:nvSpPr>
          <p:cNvPr id="3" name="Rectangle 2"/>
          <p:cNvSpPr/>
          <p:nvPr/>
        </p:nvSpPr>
        <p:spPr>
          <a:xfrm>
            <a:off x="323776" y="4385012"/>
            <a:ext cx="7704856" cy="1015663"/>
          </a:xfrm>
          <a:prstGeom prst="rect">
            <a:avLst/>
          </a:prstGeom>
        </p:spPr>
        <p:txBody>
          <a:bodyPr wrap="square">
            <a:spAutoFit/>
          </a:bodyPr>
          <a:lstStyle/>
          <a:p>
            <a:r>
              <a:rPr lang="fr-FR" b="1" dirty="0" smtClean="0"/>
              <a:t>Lors d'un orage solaire accompagnant un orage magnétique, et faisant suite à une éruption chromosphérique ou un sursaut solaire important (le soleil offre un pic d'activation solaire sur un cycle de 11 ans), un afflux de particules chargées, éjectées par le Soleil, entre en collision avec le bouclier que constitue la magnétosphère. </a:t>
            </a:r>
            <a:endParaRPr lang="fr-FR" b="1" dirty="0"/>
          </a:p>
        </p:txBody>
      </p:sp>
    </p:spTree>
  </p:cSld>
  <p:clrMapOvr>
    <a:masterClrMapping/>
  </p:clrMapOvr>
  <p:transition spd="slow">
    <p:zo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fond-ecran-espace-aurores-boreales-016.jpg"/>
          <p:cNvPicPr>
            <a:picLocks noGrp="1" noChangeAspect="1"/>
          </p:cNvPicPr>
          <p:nvPr isPhoto="1"/>
        </p:nvPicPr>
        <p:blipFill>
          <a:blip r:embed="rId2" cstate="print">
            <a:lum/>
          </a:blip>
          <a:stretch>
            <a:fillRect/>
          </a:stretch>
        </p:blipFill>
        <p:spPr>
          <a:xfrm>
            <a:off x="0" y="0"/>
            <a:ext cx="8280400" cy="4860577"/>
          </a:xfrm>
          <a:prstGeom prst="rect">
            <a:avLst/>
          </a:prstGeom>
          <a:noFill/>
          <a:ln>
            <a:noFill/>
          </a:ln>
        </p:spPr>
      </p:pic>
      <p:sp>
        <p:nvSpPr>
          <p:cNvPr id="3" name="Rectangle 2"/>
          <p:cNvSpPr/>
          <p:nvPr/>
        </p:nvSpPr>
        <p:spPr>
          <a:xfrm>
            <a:off x="827832" y="4846677"/>
            <a:ext cx="7200800" cy="553998"/>
          </a:xfrm>
          <a:prstGeom prst="rect">
            <a:avLst/>
          </a:prstGeom>
        </p:spPr>
        <p:txBody>
          <a:bodyPr wrap="square">
            <a:spAutoFit/>
          </a:bodyPr>
          <a:lstStyle/>
          <a:p>
            <a:r>
              <a:rPr lang="fr-FR" b="1" dirty="0" smtClean="0"/>
              <a:t>L'aurore polaire est « descendue » jusqu'à Honolulu en septembre 1859 et jusqu'à Singapour en septembre 1909 atteignant ainsi le dixième degré de latitude sud</a:t>
            </a:r>
            <a:endParaRPr lang="fr-FR" b="1" dirty="0"/>
          </a:p>
        </p:txBody>
      </p:sp>
    </p:spTree>
  </p:cSld>
  <p:clrMapOvr>
    <a:masterClrMapping/>
  </p:clrMapOvr>
  <p:transition spd="slow">
    <p:zo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iceland_0.jpg"/>
          <p:cNvPicPr>
            <a:picLocks noGrp="1" noChangeAspect="1"/>
          </p:cNvPicPr>
          <p:nvPr isPhoto="1"/>
        </p:nvPicPr>
        <p:blipFill>
          <a:blip r:embed="rId2" cstate="print">
            <a:lum/>
          </a:blip>
          <a:stretch>
            <a:fillRect/>
          </a:stretch>
        </p:blipFill>
        <p:spPr>
          <a:xfrm>
            <a:off x="0" y="0"/>
            <a:ext cx="8280400" cy="4644553"/>
          </a:xfrm>
          <a:prstGeom prst="rect">
            <a:avLst/>
          </a:prstGeom>
          <a:noFill/>
          <a:ln>
            <a:noFill/>
          </a:ln>
        </p:spPr>
      </p:pic>
      <p:sp>
        <p:nvSpPr>
          <p:cNvPr id="3" name="Rectangle 2"/>
          <p:cNvSpPr/>
          <p:nvPr/>
        </p:nvSpPr>
        <p:spPr>
          <a:xfrm>
            <a:off x="179760" y="4615845"/>
            <a:ext cx="8100640" cy="784830"/>
          </a:xfrm>
          <a:prstGeom prst="rect">
            <a:avLst/>
          </a:prstGeom>
        </p:spPr>
        <p:txBody>
          <a:bodyPr wrap="square">
            <a:spAutoFit/>
          </a:bodyPr>
          <a:lstStyle/>
          <a:p>
            <a:r>
              <a:rPr lang="fr-FR" b="1" dirty="0" smtClean="0"/>
              <a:t>À l’extrême Nord-Ouest de la Suède, la Laponie est une vaste région arctique abritant plaines, forêts, montagnes, glaciers… sans oublier les lacs et les fleuves. Elle est éloignée et sauvage, et c’est justement pour cela que les passionnés de plein air et les amoureux de l’aventure l’adorent.</a:t>
            </a:r>
            <a:endParaRPr lang="fr-FR" b="1" dirty="0"/>
          </a:p>
        </p:txBody>
      </p:sp>
    </p:spTree>
  </p:cSld>
  <p:clrMapOvr>
    <a:masterClrMapping/>
  </p:clrMapOvr>
  <p:transition spd="slow">
    <p:zo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north-cape-norway.jpg"/>
          <p:cNvPicPr>
            <a:picLocks noGrp="1" noChangeAspect="1"/>
          </p:cNvPicPr>
          <p:nvPr isPhoto="1"/>
        </p:nvPicPr>
        <p:blipFill>
          <a:blip r:embed="rId2" cstate="print">
            <a:lum/>
          </a:blip>
          <a:stretch>
            <a:fillRect/>
          </a:stretch>
        </p:blipFill>
        <p:spPr>
          <a:xfrm>
            <a:off x="0" y="0"/>
            <a:ext cx="8280400" cy="4808101"/>
          </a:xfrm>
          <a:prstGeom prst="rect">
            <a:avLst/>
          </a:prstGeom>
          <a:noFill/>
          <a:ln>
            <a:noFill/>
          </a:ln>
        </p:spPr>
      </p:pic>
      <p:sp>
        <p:nvSpPr>
          <p:cNvPr id="3" name="Rectangle 2"/>
          <p:cNvSpPr/>
          <p:nvPr/>
        </p:nvSpPr>
        <p:spPr>
          <a:xfrm>
            <a:off x="539800" y="4846677"/>
            <a:ext cx="7740600" cy="553998"/>
          </a:xfrm>
          <a:prstGeom prst="rect">
            <a:avLst/>
          </a:prstGeom>
        </p:spPr>
        <p:txBody>
          <a:bodyPr wrap="square">
            <a:spAutoFit/>
          </a:bodyPr>
          <a:lstStyle/>
          <a:p>
            <a:r>
              <a:rPr lang="fr-FR" b="1" dirty="0" smtClean="0"/>
              <a:t>Toutes les planètes dotées d’un champ magnétique connaissent des aurores polaires. </a:t>
            </a:r>
          </a:p>
          <a:p>
            <a:r>
              <a:rPr lang="fr-FR" b="1" dirty="0" smtClean="0"/>
              <a:t>C’est le cas de Saturne et Jupiter, phénomènes observables depuis le </a:t>
            </a:r>
            <a:r>
              <a:rPr lang="fr-FR" b="1" dirty="0" err="1" smtClean="0"/>
              <a:t>téléscope</a:t>
            </a:r>
            <a:r>
              <a:rPr lang="fr-FR" b="1" dirty="0" smtClean="0"/>
              <a:t> spatial Hubble. </a:t>
            </a:r>
            <a:endParaRPr lang="fr-FR" b="1" dirty="0"/>
          </a:p>
        </p:txBody>
      </p:sp>
    </p:spTree>
  </p:cSld>
  <p:clrMapOvr>
    <a:masterClrMapping/>
  </p:clrMapOvr>
  <p:transition spd="slow">
    <p:zo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northern-lights-aurora_borealis-rare-south-america-north-5-20111025.jpg"/>
          <p:cNvPicPr>
            <a:picLocks noGrp="1" noChangeAspect="1"/>
          </p:cNvPicPr>
          <p:nvPr isPhoto="1"/>
        </p:nvPicPr>
        <p:blipFill>
          <a:blip r:embed="rId2" cstate="print">
            <a:lum/>
          </a:blip>
          <a:stretch>
            <a:fillRect/>
          </a:stretch>
        </p:blipFill>
        <p:spPr>
          <a:xfrm>
            <a:off x="0" y="0"/>
            <a:ext cx="8280400" cy="4860577"/>
          </a:xfrm>
          <a:prstGeom prst="rect">
            <a:avLst/>
          </a:prstGeom>
          <a:noFill/>
          <a:ln>
            <a:noFill/>
          </a:ln>
        </p:spPr>
      </p:pic>
      <p:sp>
        <p:nvSpPr>
          <p:cNvPr id="3" name="Rectangle 2"/>
          <p:cNvSpPr/>
          <p:nvPr/>
        </p:nvSpPr>
        <p:spPr>
          <a:xfrm>
            <a:off x="611808" y="4846677"/>
            <a:ext cx="7272808" cy="553998"/>
          </a:xfrm>
          <a:prstGeom prst="rect">
            <a:avLst/>
          </a:prstGeom>
        </p:spPr>
        <p:txBody>
          <a:bodyPr wrap="square">
            <a:spAutoFit/>
          </a:bodyPr>
          <a:lstStyle/>
          <a:p>
            <a:r>
              <a:rPr lang="fr-FR" b="1" dirty="0" smtClean="0"/>
              <a:t>Deux gaz, l’azote est l’oxygène, interviennent dans le processus. Une aurore bleue et rouge atteste de la présence d’azote, une autre, verte et rouge, est le signe de l’oxygène</a:t>
            </a:r>
            <a:endParaRPr lang="fr-FR" b="1" dirty="0"/>
          </a:p>
        </p:txBody>
      </p:sp>
    </p:spTree>
  </p:cSld>
  <p:clrMapOvr>
    <a:masterClrMapping/>
  </p:clrMapOvr>
  <p:transition spd="slow">
    <p:zo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hotos-deferlante-daurores-boreales-ciel-prin-L-Z3rHmq.jpeg"/>
          <p:cNvPicPr>
            <a:picLocks noGrp="1" noChangeAspect="1"/>
          </p:cNvPicPr>
          <p:nvPr isPhoto="1"/>
        </p:nvPicPr>
        <p:blipFill>
          <a:blip r:embed="rId2" cstate="print">
            <a:lum/>
          </a:blip>
          <a:stretch>
            <a:fillRect/>
          </a:stretch>
        </p:blipFill>
        <p:spPr>
          <a:xfrm>
            <a:off x="0" y="0"/>
            <a:ext cx="8280400" cy="4572545"/>
          </a:xfrm>
          <a:prstGeom prst="rect">
            <a:avLst/>
          </a:prstGeom>
          <a:noFill/>
          <a:ln>
            <a:noFill/>
          </a:ln>
        </p:spPr>
      </p:pic>
      <p:sp>
        <p:nvSpPr>
          <p:cNvPr id="3" name="Rectangle 2"/>
          <p:cNvSpPr/>
          <p:nvPr/>
        </p:nvSpPr>
        <p:spPr>
          <a:xfrm>
            <a:off x="1619920" y="4572545"/>
            <a:ext cx="6048672" cy="553998"/>
          </a:xfrm>
          <a:prstGeom prst="rect">
            <a:avLst/>
          </a:prstGeom>
        </p:spPr>
        <p:txBody>
          <a:bodyPr wrap="square">
            <a:spAutoFit/>
          </a:bodyPr>
          <a:lstStyle/>
          <a:p>
            <a:r>
              <a:rPr lang="fr-FR" b="1" dirty="0" smtClean="0"/>
              <a:t>L’aurore polaire est "descendue" jusqu’à Honolulu en septembre 1859</a:t>
            </a:r>
          </a:p>
          <a:p>
            <a:r>
              <a:rPr lang="fr-FR" b="1" dirty="0" smtClean="0"/>
              <a:t> et jusqu’à Singapour en septembre 1909, à 10° de latitude sud </a:t>
            </a:r>
            <a:endParaRPr lang="fr-FR" b="1" dirty="0"/>
          </a:p>
        </p:txBody>
      </p:sp>
      <p:sp>
        <p:nvSpPr>
          <p:cNvPr id="5" name="Rectangle 4"/>
          <p:cNvSpPr/>
          <p:nvPr/>
        </p:nvSpPr>
        <p:spPr>
          <a:xfrm>
            <a:off x="1007592" y="5077510"/>
            <a:ext cx="7272808" cy="323165"/>
          </a:xfrm>
          <a:prstGeom prst="rect">
            <a:avLst/>
          </a:prstGeom>
        </p:spPr>
        <p:txBody>
          <a:bodyPr wrap="square">
            <a:spAutoFit/>
          </a:bodyPr>
          <a:lstStyle/>
          <a:p>
            <a:r>
              <a:rPr lang="fr-FR" b="1" dirty="0" smtClean="0"/>
              <a:t>   En novembre 2003, une aurore boréale a pu être observée dans le sud de l’Europe.</a:t>
            </a:r>
            <a:endParaRPr lang="fr-FR" b="1" dirty="0"/>
          </a:p>
        </p:txBody>
      </p:sp>
    </p:spTree>
  </p:cSld>
  <p:clrMapOvr>
    <a:masterClrMapping/>
  </p:clrMapOvr>
  <p:transition spd="slow">
    <p:zo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une-spectaculaire-aurore-boreale-mardi-soir.jpg"/>
          <p:cNvPicPr>
            <a:picLocks noGrp="1" noChangeAspect="1"/>
          </p:cNvPicPr>
          <p:nvPr isPhoto="1"/>
        </p:nvPicPr>
        <p:blipFill>
          <a:blip r:embed="rId2" cstate="print">
            <a:lum/>
          </a:blip>
          <a:stretch>
            <a:fillRect/>
          </a:stretch>
        </p:blipFill>
        <p:spPr>
          <a:xfrm>
            <a:off x="0" y="-1"/>
            <a:ext cx="8280400" cy="4716562"/>
          </a:xfrm>
          <a:prstGeom prst="rect">
            <a:avLst/>
          </a:prstGeom>
          <a:noFill/>
          <a:ln>
            <a:noFill/>
          </a:ln>
        </p:spPr>
      </p:pic>
      <p:sp>
        <p:nvSpPr>
          <p:cNvPr id="3" name="Rectangle 2"/>
          <p:cNvSpPr/>
          <p:nvPr/>
        </p:nvSpPr>
        <p:spPr>
          <a:xfrm>
            <a:off x="323776" y="4716561"/>
            <a:ext cx="7488832" cy="784830"/>
          </a:xfrm>
          <a:prstGeom prst="rect">
            <a:avLst/>
          </a:prstGeom>
        </p:spPr>
        <p:txBody>
          <a:bodyPr wrap="square">
            <a:spAutoFit/>
          </a:bodyPr>
          <a:lstStyle/>
          <a:p>
            <a:r>
              <a:rPr lang="fr-FR" b="1" dirty="0" smtClean="0"/>
              <a:t>En cas d’activité magnétique intense, l’arc auroral s’étend et commence à envahir des zones beaucoup plus proches de l’ Équateur. C’est ce qui s’est produit en Géorgie cette semaine.</a:t>
            </a:r>
            <a:r>
              <a:rPr lang="fr-FR" dirty="0" smtClean="0"/>
              <a:t/>
            </a:r>
            <a:br>
              <a:rPr lang="fr-FR" dirty="0" smtClean="0"/>
            </a:br>
            <a:endParaRPr lang="fr-FR" dirty="0"/>
          </a:p>
        </p:txBody>
      </p:sp>
    </p:spTree>
  </p:cSld>
  <p:clrMapOvr>
    <a:masterClrMapping/>
  </p:clrMapOvr>
  <p:transition spd="slow">
    <p:zo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ZoneTexte 15"/>
          <p:cNvSpPr txBox="1"/>
          <p:nvPr/>
        </p:nvSpPr>
        <p:spPr>
          <a:xfrm>
            <a:off x="0" y="900137"/>
            <a:ext cx="8280400" cy="4104456"/>
          </a:xfrm>
          <a:prstGeom prst="rect">
            <a:avLst/>
          </a:prstGeom>
          <a:noFill/>
          <a:ln>
            <a:noFill/>
          </a:ln>
        </p:spPr>
        <p:txBody>
          <a:bodyPr spcFirstLastPara="1" wrap="square" lIns="46578" tIns="23289" rIns="46578" bIns="23289" numCol="1" rtlCol="0">
            <a:prstTxWarp prst="textArchDown">
              <a:avLst>
                <a:gd name="adj" fmla="val 370192"/>
              </a:avLst>
            </a:prstTxWarp>
            <a:spAutoFit/>
            <a:scene3d>
              <a:camera prst="orthographicFront"/>
              <a:lightRig rig="threePt" dir="t"/>
            </a:scene3d>
            <a:sp3d extrusionH="57150">
              <a:bevelT w="38100" h="38100" prst="angle"/>
            </a:sp3d>
          </a:bodyPr>
          <a:lstStyle/>
          <a:p>
            <a:pPr algn="ctr" defTabSz="465813"/>
            <a:r>
              <a:rPr lang="fr-FR" sz="2890" b="1" dirty="0">
                <a:ln w="0">
                  <a:noFill/>
                </a:ln>
                <a:solidFill>
                  <a:srgbClr val="00CC99"/>
                </a:solidFill>
                <a:effectLst>
                  <a:outerShdw blurRad="38100" dist="25400" dir="5400000" algn="ctr" rotWithShape="0">
                    <a:srgbClr val="6E747A">
                      <a:alpha val="43000"/>
                    </a:srgbClr>
                  </a:outerShdw>
                </a:effectLst>
                <a:latin typeface="Vijaya" panose="020B0604020202020204" pitchFamily="34" charset="0"/>
                <a:ea typeface="BatangChe" pitchFamily="49" charset="-127"/>
                <a:cs typeface="Vijaya" panose="020B0604020202020204" pitchFamily="34" charset="0"/>
              </a:rPr>
              <a:t>Créa  </a:t>
            </a:r>
            <a:r>
              <a:rPr lang="fr-FR" sz="2890" b="1" dirty="0" smtClean="0">
                <a:ln w="0">
                  <a:noFill/>
                </a:ln>
                <a:solidFill>
                  <a:srgbClr val="00CC99"/>
                </a:solidFill>
                <a:effectLst>
                  <a:outerShdw blurRad="38100" dist="25400" dir="5400000" algn="ctr" rotWithShape="0">
                    <a:srgbClr val="6E747A">
                      <a:alpha val="43000"/>
                    </a:srgbClr>
                  </a:outerShdw>
                </a:effectLst>
                <a:latin typeface="Vijaya" panose="020B0604020202020204" pitchFamily="34" charset="0"/>
                <a:ea typeface="BatangChe" pitchFamily="49" charset="-127"/>
                <a:cs typeface="Vijaya" panose="020B0604020202020204" pitchFamily="34" charset="0"/>
              </a:rPr>
              <a:t>Marinette    images </a:t>
            </a:r>
            <a:r>
              <a:rPr lang="fr-FR" sz="2890" b="1" dirty="0">
                <a:ln w="0">
                  <a:noFill/>
                </a:ln>
                <a:solidFill>
                  <a:srgbClr val="00CC99"/>
                </a:solidFill>
                <a:effectLst>
                  <a:outerShdw blurRad="38100" dist="25400" dir="5400000" algn="ctr" rotWithShape="0">
                    <a:srgbClr val="6E747A">
                      <a:alpha val="43000"/>
                    </a:srgbClr>
                  </a:outerShdw>
                </a:effectLst>
                <a:latin typeface="Vijaya" panose="020B0604020202020204" pitchFamily="34" charset="0"/>
                <a:ea typeface="BatangChe" pitchFamily="49" charset="-127"/>
                <a:cs typeface="Vijaya" panose="020B0604020202020204" pitchFamily="34" charset="0"/>
              </a:rPr>
              <a:t>Web  </a:t>
            </a:r>
            <a:r>
              <a:rPr lang="fr-FR" sz="2890" b="1" dirty="0" smtClean="0">
                <a:ln w="0">
                  <a:noFill/>
                </a:ln>
                <a:solidFill>
                  <a:srgbClr val="00CC99"/>
                </a:solidFill>
                <a:effectLst>
                  <a:outerShdw blurRad="38100" dist="25400" dir="5400000" algn="ctr" rotWithShape="0">
                    <a:srgbClr val="6E747A">
                      <a:alpha val="43000"/>
                    </a:srgbClr>
                  </a:outerShdw>
                </a:effectLst>
                <a:latin typeface="Vijaya" panose="020B0604020202020204" pitchFamily="34" charset="0"/>
                <a:ea typeface="BatangChe" pitchFamily="49" charset="-127"/>
                <a:cs typeface="Vijaya" panose="020B0604020202020204" pitchFamily="34" charset="0"/>
              </a:rPr>
              <a:t>   marinettek@yahoo.fr    Mars  2015</a:t>
            </a:r>
            <a:endParaRPr lang="fr-FR" sz="4600" b="1" dirty="0">
              <a:ln w="0">
                <a:noFill/>
              </a:ln>
              <a:solidFill>
                <a:srgbClr val="CC9900"/>
              </a:solidFill>
              <a:effectLst>
                <a:innerShdw blurRad="63500" dist="50800" dir="13500000">
                  <a:prstClr val="black">
                    <a:alpha val="50000"/>
                  </a:prstClr>
                </a:innerShdw>
              </a:effectLst>
              <a:latin typeface="Vijaya" panose="020B0604020202020204" pitchFamily="34" charset="0"/>
              <a:ea typeface="BatangChe" pitchFamily="49" charset="-127"/>
              <a:cs typeface="Vijaya" panose="020B0604020202020204" pitchFamily="34" charset="0"/>
            </a:endParaRPr>
          </a:p>
        </p:txBody>
      </p:sp>
      <p:sp>
        <p:nvSpPr>
          <p:cNvPr id="15" name="ZoneTexte 14"/>
          <p:cNvSpPr txBox="1"/>
          <p:nvPr/>
        </p:nvSpPr>
        <p:spPr>
          <a:xfrm>
            <a:off x="617219" y="540098"/>
            <a:ext cx="6979366" cy="2520280"/>
          </a:xfrm>
          <a:prstGeom prst="rect">
            <a:avLst/>
          </a:prstGeom>
          <a:noFill/>
          <a:ln>
            <a:noFill/>
          </a:ln>
        </p:spPr>
        <p:txBody>
          <a:bodyPr spcFirstLastPara="1" wrap="square" lIns="46578" tIns="23289" rIns="46578" bIns="23289" numCol="1" rtlCol="0">
            <a:prstTxWarp prst="textArchUp">
              <a:avLst>
                <a:gd name="adj" fmla="val 11035329"/>
              </a:avLst>
            </a:prstTxWarp>
            <a:spAutoFit/>
            <a:scene3d>
              <a:camera prst="orthographicFront"/>
              <a:lightRig rig="threePt" dir="t"/>
            </a:scene3d>
            <a:sp3d extrusionH="57150">
              <a:bevelT w="38100" h="38100" prst="angle"/>
            </a:sp3d>
          </a:bodyPr>
          <a:lstStyle/>
          <a:p>
            <a:pPr algn="ctr" defTabSz="465813"/>
            <a:r>
              <a:rPr lang="fr-FR" sz="3303" b="1" dirty="0" smtClean="0">
                <a:ln w="0">
                  <a:solidFill>
                    <a:srgbClr val="66FF33"/>
                  </a:solidFill>
                </a:ln>
                <a:solidFill>
                  <a:srgbClr val="00CC99"/>
                </a:solidFill>
                <a:effectLst>
                  <a:outerShdw blurRad="38100" dist="25400" dir="5400000" algn="ctr" rotWithShape="0">
                    <a:srgbClr val="6E747A">
                      <a:alpha val="43000"/>
                    </a:srgbClr>
                  </a:outerShdw>
                </a:effectLst>
                <a:latin typeface="Vijaya" panose="020B0604020202020204" pitchFamily="34" charset="0"/>
                <a:ea typeface="BatangChe" pitchFamily="49" charset="-127"/>
                <a:cs typeface="Vijaya" panose="020B0604020202020204" pitchFamily="34" charset="0"/>
              </a:rPr>
              <a:t>  Merci pour la visite ,bonne journée </a:t>
            </a:r>
            <a:endParaRPr lang="fr-FR" sz="4129" b="1" dirty="0">
              <a:ln w="0">
                <a:solidFill>
                  <a:srgbClr val="66FF33"/>
                </a:solidFill>
              </a:ln>
              <a:solidFill>
                <a:srgbClr val="CC9900"/>
              </a:solidFill>
              <a:effectLst>
                <a:innerShdw blurRad="63500" dist="50800" dir="13500000">
                  <a:prstClr val="black">
                    <a:alpha val="50000"/>
                  </a:prstClr>
                </a:innerShdw>
              </a:effectLst>
              <a:latin typeface="Vijaya" panose="020B0604020202020204" pitchFamily="34" charset="0"/>
              <a:ea typeface="BatangChe" pitchFamily="49" charset="-127"/>
              <a:cs typeface="Vijaya" panose="020B0604020202020204" pitchFamily="34" charset="0"/>
            </a:endParaRPr>
          </a:p>
        </p:txBody>
      </p:sp>
      <p:pic>
        <p:nvPicPr>
          <p:cNvPr id="6" name="Image 5" descr="photos-deferlante-daurores-boreales-ciel-prin-L-uBfUdj.jpeg.pagespeed.ce.GRwkRYEA5vN78lBEKHcZ.jpg"/>
          <p:cNvPicPr>
            <a:picLocks noGrp="1" noChangeAspect="1"/>
          </p:cNvPicPr>
          <p:nvPr isPhoto="1"/>
        </p:nvPicPr>
        <p:blipFill>
          <a:blip r:embed="rId2" cstate="print">
            <a:lum/>
          </a:blip>
          <a:stretch>
            <a:fillRect/>
          </a:stretch>
        </p:blipFill>
        <p:spPr>
          <a:xfrm>
            <a:off x="827832" y="828129"/>
            <a:ext cx="6768752" cy="3744416"/>
          </a:xfrm>
          <a:prstGeom prst="ellipse">
            <a:avLst/>
          </a:prstGeom>
          <a:noFill/>
          <a:ln>
            <a:noFill/>
          </a:ln>
        </p:spPr>
      </p:pic>
      <p:pic>
        <p:nvPicPr>
          <p:cNvPr id="7" name="Picture 28" descr="brillante009"/>
          <p:cNvPicPr>
            <a:picLocks noChangeAspect="1" noChangeArrowheads="1" noCrop="1"/>
          </p:cNvPicPr>
          <p:nvPr/>
        </p:nvPicPr>
        <p:blipFill>
          <a:blip r:embed="rId3" cstate="print"/>
          <a:srcRect/>
          <a:stretch>
            <a:fillRect/>
          </a:stretch>
        </p:blipFill>
        <p:spPr bwMode="auto">
          <a:xfrm>
            <a:off x="323776" y="1116161"/>
            <a:ext cx="402764" cy="382626"/>
          </a:xfrm>
          <a:prstGeom prst="rect">
            <a:avLst/>
          </a:prstGeom>
          <a:noFill/>
        </p:spPr>
      </p:pic>
      <p:pic>
        <p:nvPicPr>
          <p:cNvPr id="8" name="Picture 28" descr="brillante009"/>
          <p:cNvPicPr>
            <a:picLocks noChangeAspect="1" noChangeArrowheads="1" noCrop="1"/>
          </p:cNvPicPr>
          <p:nvPr/>
        </p:nvPicPr>
        <p:blipFill>
          <a:blip r:embed="rId3" cstate="print"/>
          <a:srcRect/>
          <a:stretch>
            <a:fillRect/>
          </a:stretch>
        </p:blipFill>
        <p:spPr bwMode="auto">
          <a:xfrm>
            <a:off x="7668592" y="1332185"/>
            <a:ext cx="402764" cy="382626"/>
          </a:xfrm>
          <a:prstGeom prst="rect">
            <a:avLst/>
          </a:prstGeom>
          <a:noFill/>
        </p:spPr>
      </p:pic>
      <p:pic>
        <p:nvPicPr>
          <p:cNvPr id="9" name="Picture 28" descr="brillante009"/>
          <p:cNvPicPr>
            <a:picLocks noChangeAspect="1" noChangeArrowheads="1" noCrop="1"/>
          </p:cNvPicPr>
          <p:nvPr/>
        </p:nvPicPr>
        <p:blipFill>
          <a:blip r:embed="rId3" cstate="print"/>
          <a:srcRect/>
          <a:stretch>
            <a:fillRect/>
          </a:stretch>
        </p:blipFill>
        <p:spPr bwMode="auto">
          <a:xfrm>
            <a:off x="611808" y="1620217"/>
            <a:ext cx="402764" cy="382626"/>
          </a:xfrm>
          <a:prstGeom prst="rect">
            <a:avLst/>
          </a:prstGeom>
          <a:noFill/>
        </p:spPr>
      </p:pic>
      <p:pic>
        <p:nvPicPr>
          <p:cNvPr id="10" name="Picture 28" descr="brillante009"/>
          <p:cNvPicPr>
            <a:picLocks noChangeAspect="1" noChangeArrowheads="1" noCrop="1"/>
          </p:cNvPicPr>
          <p:nvPr/>
        </p:nvPicPr>
        <p:blipFill>
          <a:blip r:embed="rId3" cstate="print"/>
          <a:srcRect/>
          <a:stretch>
            <a:fillRect/>
          </a:stretch>
        </p:blipFill>
        <p:spPr bwMode="auto">
          <a:xfrm>
            <a:off x="0" y="2124273"/>
            <a:ext cx="402764" cy="382626"/>
          </a:xfrm>
          <a:prstGeom prst="rect">
            <a:avLst/>
          </a:prstGeom>
          <a:noFill/>
        </p:spPr>
      </p:pic>
      <p:pic>
        <p:nvPicPr>
          <p:cNvPr id="11" name="Picture 28" descr="brillante009"/>
          <p:cNvPicPr>
            <a:picLocks noChangeAspect="1" noChangeArrowheads="1" noCrop="1"/>
          </p:cNvPicPr>
          <p:nvPr/>
        </p:nvPicPr>
        <p:blipFill>
          <a:blip r:embed="rId3" cstate="print"/>
          <a:srcRect/>
          <a:stretch>
            <a:fillRect/>
          </a:stretch>
        </p:blipFill>
        <p:spPr bwMode="auto">
          <a:xfrm>
            <a:off x="395784" y="2916361"/>
            <a:ext cx="402764" cy="382626"/>
          </a:xfrm>
          <a:prstGeom prst="rect">
            <a:avLst/>
          </a:prstGeom>
          <a:noFill/>
        </p:spPr>
      </p:pic>
      <p:pic>
        <p:nvPicPr>
          <p:cNvPr id="12" name="Picture 28" descr="brillante009"/>
          <p:cNvPicPr>
            <a:picLocks noChangeAspect="1" noChangeArrowheads="1" noCrop="1"/>
          </p:cNvPicPr>
          <p:nvPr/>
        </p:nvPicPr>
        <p:blipFill>
          <a:blip r:embed="rId3" cstate="print"/>
          <a:srcRect/>
          <a:stretch>
            <a:fillRect/>
          </a:stretch>
        </p:blipFill>
        <p:spPr bwMode="auto">
          <a:xfrm>
            <a:off x="7596584" y="1980257"/>
            <a:ext cx="402764" cy="382626"/>
          </a:xfrm>
          <a:prstGeom prst="rect">
            <a:avLst/>
          </a:prstGeom>
          <a:noFill/>
        </p:spPr>
      </p:pic>
      <p:pic>
        <p:nvPicPr>
          <p:cNvPr id="14" name="Picture 28" descr="brillante009"/>
          <p:cNvPicPr>
            <a:picLocks noChangeAspect="1" noChangeArrowheads="1" noCrop="1"/>
          </p:cNvPicPr>
          <p:nvPr/>
        </p:nvPicPr>
        <p:blipFill>
          <a:blip r:embed="rId3" cstate="print"/>
          <a:srcRect/>
          <a:stretch>
            <a:fillRect/>
          </a:stretch>
        </p:blipFill>
        <p:spPr bwMode="auto">
          <a:xfrm>
            <a:off x="7020520" y="1260177"/>
            <a:ext cx="402764" cy="382626"/>
          </a:xfrm>
          <a:prstGeom prst="rect">
            <a:avLst/>
          </a:prstGeom>
          <a:noFill/>
        </p:spPr>
      </p:pic>
      <p:pic>
        <p:nvPicPr>
          <p:cNvPr id="17" name="Picture 28" descr="brillante009"/>
          <p:cNvPicPr>
            <a:picLocks noChangeAspect="1" noChangeArrowheads="1" noCrop="1"/>
          </p:cNvPicPr>
          <p:nvPr/>
        </p:nvPicPr>
        <p:blipFill>
          <a:blip r:embed="rId3" cstate="print"/>
          <a:srcRect/>
          <a:stretch>
            <a:fillRect/>
          </a:stretch>
        </p:blipFill>
        <p:spPr bwMode="auto">
          <a:xfrm>
            <a:off x="7877636" y="2700337"/>
            <a:ext cx="402764" cy="382626"/>
          </a:xfrm>
          <a:prstGeom prst="rect">
            <a:avLst/>
          </a:prstGeom>
          <a:noFill/>
        </p:spPr>
      </p:pic>
      <p:pic>
        <p:nvPicPr>
          <p:cNvPr id="18" name="Picture 20" descr="http://www.icone-gif.com/gif/planetes/etoiles/bande_005.gif"/>
          <p:cNvPicPr>
            <a:picLocks noChangeAspect="1" noChangeArrowheads="1"/>
          </p:cNvPicPr>
          <p:nvPr/>
        </p:nvPicPr>
        <p:blipFill>
          <a:blip r:embed="rId4" cstate="print"/>
          <a:srcRect/>
          <a:stretch>
            <a:fillRect/>
          </a:stretch>
        </p:blipFill>
        <p:spPr bwMode="auto">
          <a:xfrm>
            <a:off x="107752" y="2052265"/>
            <a:ext cx="2409825" cy="1524001"/>
          </a:xfrm>
          <a:prstGeom prst="rect">
            <a:avLst/>
          </a:prstGeom>
          <a:noFill/>
        </p:spPr>
      </p:pic>
      <p:pic>
        <p:nvPicPr>
          <p:cNvPr id="19" name="Picture 20" descr="http://www.icone-gif.com/gif/planetes/etoiles/bande_005.gif"/>
          <p:cNvPicPr>
            <a:picLocks noChangeAspect="1" noChangeArrowheads="1"/>
          </p:cNvPicPr>
          <p:nvPr/>
        </p:nvPicPr>
        <p:blipFill>
          <a:blip r:embed="rId4" cstate="print"/>
          <a:srcRect/>
          <a:stretch>
            <a:fillRect/>
          </a:stretch>
        </p:blipFill>
        <p:spPr bwMode="auto">
          <a:xfrm>
            <a:off x="5508352" y="1764233"/>
            <a:ext cx="2409825" cy="1524001"/>
          </a:xfrm>
          <a:prstGeom prst="rect">
            <a:avLst/>
          </a:prstGeom>
          <a:noFill/>
        </p:spPr>
      </p:pic>
      <p:pic>
        <p:nvPicPr>
          <p:cNvPr id="20" name="Picture 20" descr="http://www.icone-gif.com/gif/planetes/etoiles/bande_005.gif"/>
          <p:cNvPicPr>
            <a:picLocks noChangeAspect="1" noChangeArrowheads="1"/>
          </p:cNvPicPr>
          <p:nvPr/>
        </p:nvPicPr>
        <p:blipFill>
          <a:blip r:embed="rId4" cstate="print"/>
          <a:srcRect/>
          <a:stretch>
            <a:fillRect/>
          </a:stretch>
        </p:blipFill>
        <p:spPr bwMode="auto">
          <a:xfrm>
            <a:off x="251768" y="3876674"/>
            <a:ext cx="2409825" cy="1524001"/>
          </a:xfrm>
          <a:prstGeom prst="rect">
            <a:avLst/>
          </a:prstGeom>
          <a:noFill/>
        </p:spPr>
      </p:pic>
      <p:pic>
        <p:nvPicPr>
          <p:cNvPr id="21" name="Picture 20" descr="http://www.icone-gif.com/gif/planetes/etoiles/bande_005.gif"/>
          <p:cNvPicPr>
            <a:picLocks noChangeAspect="1" noChangeArrowheads="1"/>
          </p:cNvPicPr>
          <p:nvPr/>
        </p:nvPicPr>
        <p:blipFill>
          <a:blip r:embed="rId4" cstate="print"/>
          <a:srcRect/>
          <a:stretch>
            <a:fillRect/>
          </a:stretch>
        </p:blipFill>
        <p:spPr bwMode="auto">
          <a:xfrm>
            <a:off x="5870575" y="3876674"/>
            <a:ext cx="2409825" cy="1524001"/>
          </a:xfrm>
          <a:prstGeom prst="rect">
            <a:avLst/>
          </a:prstGeom>
          <a:noFill/>
        </p:spPr>
      </p:pic>
      <p:pic>
        <p:nvPicPr>
          <p:cNvPr id="22" name="Picture 20" descr="http://www.icone-gif.com/gif/planetes/etoiles/bande_005.gif"/>
          <p:cNvPicPr>
            <a:picLocks noChangeAspect="1" noChangeArrowheads="1"/>
          </p:cNvPicPr>
          <p:nvPr/>
        </p:nvPicPr>
        <p:blipFill>
          <a:blip r:embed="rId4" cstate="print"/>
          <a:srcRect/>
          <a:stretch>
            <a:fillRect/>
          </a:stretch>
        </p:blipFill>
        <p:spPr bwMode="auto">
          <a:xfrm>
            <a:off x="2916064" y="1548209"/>
            <a:ext cx="2409825" cy="299865"/>
          </a:xfrm>
          <a:prstGeom prst="rect">
            <a:avLst/>
          </a:prstGeom>
          <a:noFill/>
        </p:spPr>
      </p:pic>
      <p:pic>
        <p:nvPicPr>
          <p:cNvPr id="23" name="Picture 20" descr="http://www.icone-gif.com/gif/planetes/etoiles/bande_005.gif"/>
          <p:cNvPicPr>
            <a:picLocks noChangeAspect="1" noChangeArrowheads="1"/>
          </p:cNvPicPr>
          <p:nvPr/>
        </p:nvPicPr>
        <p:blipFill>
          <a:blip r:embed="rId4" cstate="print"/>
          <a:srcRect/>
          <a:stretch>
            <a:fillRect/>
          </a:stretch>
        </p:blipFill>
        <p:spPr bwMode="auto">
          <a:xfrm>
            <a:off x="2916064" y="3876674"/>
            <a:ext cx="2409825" cy="1524001"/>
          </a:xfrm>
          <a:prstGeom prst="rect">
            <a:avLst/>
          </a:prstGeom>
          <a:noFill/>
        </p:spPr>
      </p:pic>
      <p:pic>
        <p:nvPicPr>
          <p:cNvPr id="24" name="Picture 20" descr="http://www.icone-gif.com/gif/planetes/etoiles/bande_005.gif"/>
          <p:cNvPicPr>
            <a:picLocks noChangeAspect="1" noChangeArrowheads="1"/>
          </p:cNvPicPr>
          <p:nvPr/>
        </p:nvPicPr>
        <p:blipFill>
          <a:blip r:embed="rId4" cstate="print"/>
          <a:srcRect/>
          <a:stretch>
            <a:fillRect/>
          </a:stretch>
        </p:blipFill>
        <p:spPr bwMode="auto">
          <a:xfrm>
            <a:off x="5724376" y="-107975"/>
            <a:ext cx="2409825" cy="1524001"/>
          </a:xfrm>
          <a:prstGeom prst="rect">
            <a:avLst/>
          </a:prstGeom>
          <a:noFill/>
        </p:spPr>
      </p:pic>
      <p:pic>
        <p:nvPicPr>
          <p:cNvPr id="25" name="Picture 20" descr="http://www.icone-gif.com/gif/planetes/etoiles/bande_005.gif"/>
          <p:cNvPicPr>
            <a:picLocks noChangeAspect="1" noChangeArrowheads="1"/>
          </p:cNvPicPr>
          <p:nvPr/>
        </p:nvPicPr>
        <p:blipFill>
          <a:blip r:embed="rId4" cstate="print"/>
          <a:srcRect/>
          <a:stretch>
            <a:fillRect/>
          </a:stretch>
        </p:blipFill>
        <p:spPr bwMode="auto">
          <a:xfrm>
            <a:off x="0" y="180057"/>
            <a:ext cx="2409825" cy="1524001"/>
          </a:xfrm>
          <a:prstGeom prst="rect">
            <a:avLst/>
          </a:prstGeom>
          <a:noFill/>
        </p:spPr>
      </p:pic>
      <p:pic>
        <p:nvPicPr>
          <p:cNvPr id="26" name="Picture 20" descr="http://www.icone-gif.com/gif/planetes/etoiles/bande_005.gif"/>
          <p:cNvPicPr>
            <a:picLocks noChangeAspect="1" noChangeArrowheads="1"/>
          </p:cNvPicPr>
          <p:nvPr/>
        </p:nvPicPr>
        <p:blipFill>
          <a:blip r:embed="rId4" cstate="print"/>
          <a:srcRect/>
          <a:stretch>
            <a:fillRect/>
          </a:stretch>
        </p:blipFill>
        <p:spPr bwMode="auto">
          <a:xfrm>
            <a:off x="5660752" y="1916633"/>
            <a:ext cx="2409825" cy="1524001"/>
          </a:xfrm>
          <a:prstGeom prst="rect">
            <a:avLst/>
          </a:prstGeom>
          <a:noFill/>
        </p:spPr>
      </p:pic>
      <p:pic>
        <p:nvPicPr>
          <p:cNvPr id="27" name="Picture 20" descr="http://www.icone-gif.com/gif/planetes/etoiles/bande_005.gif"/>
          <p:cNvPicPr>
            <a:picLocks noChangeAspect="1" noChangeArrowheads="1"/>
          </p:cNvPicPr>
          <p:nvPr/>
        </p:nvPicPr>
        <p:blipFill>
          <a:blip r:embed="rId4" cstate="print"/>
          <a:srcRect/>
          <a:stretch>
            <a:fillRect/>
          </a:stretch>
        </p:blipFill>
        <p:spPr bwMode="auto">
          <a:xfrm>
            <a:off x="3420120" y="252065"/>
            <a:ext cx="2409825" cy="1524001"/>
          </a:xfrm>
          <a:prstGeom prst="rect">
            <a:avLst/>
          </a:prstGeom>
          <a:noFill/>
        </p:spPr>
      </p:pic>
      <p:pic>
        <p:nvPicPr>
          <p:cNvPr id="28" name="Picture 20" descr="http://www.icone-gif.com/gif/planetes/etoiles/bande_005.gif"/>
          <p:cNvPicPr>
            <a:picLocks noChangeAspect="1" noChangeArrowheads="1"/>
          </p:cNvPicPr>
          <p:nvPr/>
        </p:nvPicPr>
        <p:blipFill>
          <a:blip r:embed="rId4" cstate="print"/>
          <a:srcRect/>
          <a:stretch>
            <a:fillRect/>
          </a:stretch>
        </p:blipFill>
        <p:spPr bwMode="auto">
          <a:xfrm>
            <a:off x="1835944" y="0"/>
            <a:ext cx="2409825" cy="1524001"/>
          </a:xfrm>
          <a:prstGeom prst="rect">
            <a:avLst/>
          </a:prstGeom>
          <a:noFill/>
        </p:spPr>
      </p:pic>
    </p:spTree>
    <p:extLst>
      <p:ext uri="{BB962C8B-B14F-4D97-AF65-F5344CB8AC3E}">
        <p14:creationId xmlns:p14="http://schemas.microsoft.com/office/powerpoint/2010/main" val="676530999"/>
      </p:ext>
    </p:extLst>
  </p:cSld>
  <p:clrMapOvr>
    <a:masterClrMapping/>
  </p:clrMapOvr>
  <p:transition spd="slow"/>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77370" y="897612"/>
            <a:ext cx="5879659" cy="3605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hlinkClick r:id="rId3"/>
          </p:cNvPr>
          <p:cNvSpPr/>
          <p:nvPr/>
        </p:nvSpPr>
        <p:spPr>
          <a:xfrm>
            <a:off x="0" y="2937965"/>
            <a:ext cx="8260274" cy="771433"/>
          </a:xfrm>
          <a:prstGeom prst="rect">
            <a:avLst/>
          </a:prstGeom>
          <a:noFill/>
          <a:scene3d>
            <a:camera prst="orthographicFront"/>
            <a:lightRig rig="balanced" dir="t">
              <a:rot lat="0" lon="0" rev="2100000"/>
            </a:lightRig>
          </a:scene3d>
          <a:sp3d>
            <a:bevelT w="139700" h="139700" prst="divot"/>
          </a:sp3d>
        </p:spPr>
        <p:txBody>
          <a:bodyPr spcFirstLastPara="1" lIns="78172" tIns="39086" rIns="78172" bIns="39086">
            <a:spAutoFit/>
          </a:bodyPr>
          <a:lstStyle/>
          <a:p>
            <a:pPr algn="ctr">
              <a:defRPr/>
            </a:pPr>
            <a:r>
              <a:rPr lang="fr-FR" spc="256" dirty="0">
                <a:ln w="18415" cmpd="sng">
                  <a:solidFill>
                    <a:srgbClr val="FFFFFF"/>
                  </a:solidFill>
                  <a:prstDash val="solid"/>
                </a:ln>
                <a:solidFill>
                  <a:srgbClr val="FFFFFF"/>
                </a:solidFill>
                <a:effectLst>
                  <a:outerShdw blurRad="38100" dist="38100" dir="2700000" algn="tl">
                    <a:srgbClr val="000000">
                      <a:alpha val="43137"/>
                    </a:srgbClr>
                  </a:outerShdw>
                </a:effectLst>
                <a:latin typeface="Thickhead" pitchFamily="2" charset="0"/>
                <a:cs typeface="Andalus" pitchFamily="2" charset="-78"/>
                <a:hlinkClick r:id="rId3" tooltip="Cliquez ici pour recevoir 1 pps par jour"/>
              </a:rPr>
              <a:t>Recevez un pps par jour </a:t>
            </a:r>
            <a:endParaRPr lang="fr-FR" spc="256" dirty="0">
              <a:ln w="18415" cmpd="sng">
                <a:solidFill>
                  <a:srgbClr val="FFFFFF"/>
                </a:solidFill>
                <a:prstDash val="solid"/>
              </a:ln>
              <a:solidFill>
                <a:srgbClr val="FFFFFF"/>
              </a:solidFill>
              <a:effectLst>
                <a:outerShdw blurRad="38100" dist="38100" dir="2700000" algn="tl">
                  <a:srgbClr val="000000">
                    <a:alpha val="43137"/>
                  </a:srgbClr>
                </a:outerShdw>
              </a:effectLst>
              <a:latin typeface="Thickhead" pitchFamily="2" charset="0"/>
              <a:cs typeface="Andalus" pitchFamily="2" charset="-78"/>
              <a:hlinkClick r:id="rId3" tooltip="Cliquez ici pour recevoir 1 pps par jour"/>
            </a:endParaRPr>
          </a:p>
          <a:p>
            <a:pPr algn="ctr">
              <a:defRPr/>
            </a:pPr>
            <a:r>
              <a:rPr lang="fr-FR" spc="256" dirty="0">
                <a:ln w="18415" cmpd="sng">
                  <a:solidFill>
                    <a:srgbClr val="FFFFFF"/>
                  </a:solidFill>
                  <a:prstDash val="solid"/>
                </a:ln>
                <a:solidFill>
                  <a:srgbClr val="FFFFFF"/>
                </a:solidFill>
                <a:effectLst>
                  <a:outerShdw blurRad="38100" dist="38100" dir="2700000" algn="tl">
                    <a:srgbClr val="000000">
                      <a:alpha val="43137"/>
                    </a:srgbClr>
                  </a:outerShdw>
                </a:effectLst>
                <a:latin typeface="Thickhead" pitchFamily="2" charset="0"/>
                <a:cs typeface="Andalus" pitchFamily="2" charset="-78"/>
                <a:hlinkClick r:id="rId3" tooltip="Cliquez ici pour recevoir 1 pps par jour"/>
              </a:rPr>
              <a:t>en </a:t>
            </a:r>
            <a:r>
              <a:rPr lang="fr-FR" spc="256" dirty="0">
                <a:ln w="18415" cmpd="sng">
                  <a:solidFill>
                    <a:srgbClr val="FFFFFF"/>
                  </a:solidFill>
                  <a:prstDash val="solid"/>
                </a:ln>
                <a:solidFill>
                  <a:srgbClr val="FFFFFF"/>
                </a:solidFill>
                <a:effectLst>
                  <a:outerShdw blurRad="38100" dist="38100" dir="2700000" algn="tl">
                    <a:srgbClr val="000000">
                      <a:alpha val="43137"/>
                    </a:srgbClr>
                  </a:outerShdw>
                </a:effectLst>
                <a:latin typeface="Thickhead" pitchFamily="2" charset="0"/>
                <a:cs typeface="Andalus" pitchFamily="2" charset="-78"/>
                <a:hlinkClick r:id="rId3" tooltip="Cliquez ici pour recevoir 1 pps par jour"/>
              </a:rPr>
              <a:t>cliquant ici</a:t>
            </a:r>
            <a:endParaRPr lang="fr-FR" spc="256" dirty="0">
              <a:ln w="18415" cmpd="sng">
                <a:solidFill>
                  <a:srgbClr val="FFFFFF"/>
                </a:solidFill>
                <a:prstDash val="solid"/>
              </a:ln>
              <a:solidFill>
                <a:srgbClr val="FFFFFF"/>
              </a:solidFill>
              <a:effectLst>
                <a:outerShdw blurRad="38100" dist="38100" dir="2700000" algn="tl">
                  <a:srgbClr val="000000">
                    <a:alpha val="43137"/>
                  </a:srgbClr>
                </a:outerShdw>
              </a:effectLst>
              <a:latin typeface="Thickhead" pitchFamily="2" charset="0"/>
              <a:cs typeface="Andalus" pitchFamily="2" charset="-78"/>
            </a:endParaRPr>
          </a:p>
          <a:p>
            <a:pPr algn="ctr">
              <a:defRPr/>
            </a:pPr>
            <a:endParaRPr lang="fr-FR" spc="256" dirty="0">
              <a:ln w="18415" cmpd="sng">
                <a:solidFill>
                  <a:srgbClr val="FFFFFF"/>
                </a:solidFill>
                <a:prstDash val="solid"/>
              </a:ln>
              <a:solidFill>
                <a:srgbClr val="FFFFFF"/>
              </a:solidFill>
              <a:effectLst>
                <a:outerShdw blurRad="38100" dist="38100" dir="2700000" algn="tl">
                  <a:srgbClr val="000000">
                    <a:alpha val="43137"/>
                  </a:srgbClr>
                </a:outerShdw>
              </a:effectLst>
              <a:latin typeface="Thickhead" pitchFamily="2" charset="0"/>
              <a:cs typeface="Andalus" pitchFamily="2" charset="-78"/>
            </a:endParaRPr>
          </a:p>
        </p:txBody>
      </p:sp>
      <p:sp>
        <p:nvSpPr>
          <p:cNvPr id="6" name="Rectangle 5">
            <a:hlinkClick r:id="rId4"/>
          </p:cNvPr>
          <p:cNvSpPr/>
          <p:nvPr/>
        </p:nvSpPr>
        <p:spPr>
          <a:xfrm>
            <a:off x="5397" y="2062273"/>
            <a:ext cx="8280400" cy="909932"/>
          </a:xfrm>
          <a:prstGeom prst="rect">
            <a:avLst/>
          </a:prstGeom>
          <a:noFill/>
        </p:spPr>
        <p:txBody>
          <a:bodyPr lIns="78172" tIns="39086" rIns="78172" bIns="39086">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defRPr/>
            </a:pPr>
            <a:r>
              <a:rPr lang="fr-FR" sz="27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hlinkClick r:id="rId4"/>
              </a:rPr>
              <a:t>pps-images-photos.com</a:t>
            </a:r>
            <a:endParaRPr lang="fr-FR" sz="27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a:p>
            <a:pPr algn="ctr">
              <a:defRPr/>
            </a:pPr>
            <a:endParaRPr lang="fr-FR" sz="27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7" name="Rectangle 6"/>
          <p:cNvSpPr/>
          <p:nvPr/>
        </p:nvSpPr>
        <p:spPr>
          <a:xfrm>
            <a:off x="3346236" y="1694318"/>
            <a:ext cx="1547675" cy="340545"/>
          </a:xfrm>
          <a:prstGeom prst="rect">
            <a:avLst/>
          </a:prstGeom>
          <a:noFill/>
        </p:spPr>
        <p:txBody>
          <a:bodyPr wrap="none" lIns="78172" tIns="39086" rIns="78172" bIns="39086">
            <a:spAutoFit/>
            <a:scene3d>
              <a:camera prst="orthographicFront"/>
              <a:lightRig rig="balanced" dir="t">
                <a:rot lat="0" lon="0" rev="2100000"/>
              </a:lightRig>
            </a:scene3d>
            <a:sp3d extrusionH="57150" prstMaterial="metal">
              <a:bevelT w="38100" h="25400" prst="angle"/>
              <a:contourClr>
                <a:schemeClr val="bg2"/>
              </a:contourClr>
            </a:sp3d>
          </a:bodyPr>
          <a:lstStyle/>
          <a:p>
            <a:pPr algn="ctr">
              <a:defRPr/>
            </a:pPr>
            <a:r>
              <a:rPr lang="fr-FR" sz="1700" b="1" dirty="0">
                <a:ln w="50800"/>
                <a:solidFill>
                  <a:schemeClr val="bg1">
                    <a:shade val="50000"/>
                  </a:schemeClr>
                </a:solidFill>
                <a:latin typeface="AR DARLING" panose="02000000000000000000" pitchFamily="2" charset="0"/>
              </a:rPr>
              <a:t>Téléchargé sur</a:t>
            </a:r>
          </a:p>
        </p:txBody>
      </p:sp>
      <p:sp>
        <p:nvSpPr>
          <p:cNvPr id="2" name="Rectangle 1"/>
          <p:cNvSpPr/>
          <p:nvPr/>
        </p:nvSpPr>
        <p:spPr>
          <a:xfrm rot="5400000">
            <a:off x="2334047" y="667458"/>
            <a:ext cx="3592180" cy="4241501"/>
          </a:xfrm>
          <a:prstGeom prst="rect">
            <a:avLst/>
          </a:prstGeom>
          <a:noFill/>
        </p:spPr>
        <p:txBody>
          <a:bodyPr spcFirstLastPara="1" wrap="none" lIns="78172" tIns="39086" rIns="78172" bIns="39086">
            <a:prstTxWarp prst="textCircle">
              <a:avLst/>
            </a:prstTxWarp>
            <a:spAutoFit/>
          </a:bodyPr>
          <a:lstStyle/>
          <a:p>
            <a:pPr algn="ctr">
              <a:defRPr/>
            </a:pPr>
            <a:r>
              <a:rPr lang="fr-FR" sz="1700" b="1" spc="231" dirty="0">
                <a:ln w="1905"/>
                <a:solidFill>
                  <a:srgbClr val="FF9933"/>
                </a:solidFill>
                <a:effectLst>
                  <a:innerShdw blurRad="69850" dist="43180" dir="5400000">
                    <a:srgbClr val="000000">
                      <a:alpha val="65000"/>
                    </a:srgbClr>
                  </a:innerShdw>
                </a:effectLst>
              </a:rPr>
              <a:t>Beaucoup de sites disent qu’ils ont les meilleurs pps. Nous, nous disons que c’est a vous de juger</a:t>
            </a:r>
          </a:p>
        </p:txBody>
      </p:sp>
      <p:pic>
        <p:nvPicPr>
          <p:cNvPr id="2054" name="Picture 6" descr="D:\EasyPHP-DevServer-13.1VC9\data\localweb\pps_com\01_ a ajouter\Images\favicon.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07314" y="740092"/>
            <a:ext cx="425521" cy="375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500" fill="hold"/>
                                        <p:tgtEl>
                                          <p:spTgt spid="7"/>
                                        </p:tgtEl>
                                        <p:attrNameLst>
                                          <p:attrName>ppt_w</p:attrName>
                                        </p:attrNameLst>
                                      </p:cBhvr>
                                      <p:tavLst>
                                        <p:tav tm="0">
                                          <p:val>
                                            <p:fltVal val="0"/>
                                          </p:val>
                                        </p:tav>
                                        <p:tav tm="100000">
                                          <p:val>
                                            <p:strVal val="#ppt_w"/>
                                          </p:val>
                                        </p:tav>
                                      </p:tavLst>
                                    </p:anim>
                                    <p:anim calcmode="lin" valueType="num">
                                      <p:cBhvr>
                                        <p:cTn id="8" dur="1500" fill="hold"/>
                                        <p:tgtEl>
                                          <p:spTgt spid="7"/>
                                        </p:tgtEl>
                                        <p:attrNameLst>
                                          <p:attrName>ppt_h</p:attrName>
                                        </p:attrNameLst>
                                      </p:cBhvr>
                                      <p:tavLst>
                                        <p:tav tm="0">
                                          <p:val>
                                            <p:fltVal val="0"/>
                                          </p:val>
                                        </p:tav>
                                        <p:tav tm="100000">
                                          <p:val>
                                            <p:strVal val="#ppt_h"/>
                                          </p:val>
                                        </p:tav>
                                      </p:tavLst>
                                    </p:anim>
                                    <p:animEffect transition="in" filter="fade">
                                      <p:cBhvr>
                                        <p:cTn id="9" dur="1500"/>
                                        <p:tgtEl>
                                          <p:spTgt spid="7"/>
                                        </p:tgtEl>
                                      </p:cBhvr>
                                    </p:animEffect>
                                  </p:childTnLst>
                                </p:cTn>
                              </p:par>
                            </p:childTnLst>
                          </p:cTn>
                        </p:par>
                        <p:par>
                          <p:cTn id="10" fill="hold" nodeType="afterGroup">
                            <p:stCondLst>
                              <p:cond delay="1500"/>
                            </p:stCondLst>
                            <p:childTnLst>
                              <p:par>
                                <p:cTn id="11" presetID="17" presetClass="entr" presetSubtype="1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strVal val="#ppt_h"/>
                                          </p:val>
                                        </p:tav>
                                        <p:tav tm="100000">
                                          <p:val>
                                            <p:strVal val="#ppt_h"/>
                                          </p:val>
                                        </p:tav>
                                      </p:tavLst>
                                    </p:anim>
                                  </p:childTnLst>
                                </p:cTn>
                              </p:par>
                            </p:childTnLst>
                          </p:cTn>
                        </p:par>
                        <p:par>
                          <p:cTn id="15" fill="hold" nodeType="afterGroup">
                            <p:stCondLst>
                              <p:cond delay="2500"/>
                            </p:stCondLst>
                            <p:childTnLst>
                              <p:par>
                                <p:cTn id="16" presetID="17" presetClass="entr" presetSubtype="10"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strVal val="#ppt_h"/>
                                          </p:val>
                                        </p:tav>
                                        <p:tav tm="100000">
                                          <p:val>
                                            <p:strVal val="#ppt_h"/>
                                          </p:val>
                                        </p:tav>
                                      </p:tavLst>
                                    </p:anim>
                                  </p:childTnLst>
                                </p:cTn>
                              </p:par>
                            </p:childTnLst>
                          </p:cTn>
                        </p:par>
                        <p:par>
                          <p:cTn id="20" fill="hold" nodeType="afterGroup">
                            <p:stCondLst>
                              <p:cond delay="3500"/>
                            </p:stCondLst>
                            <p:childTnLst>
                              <p:par>
                                <p:cTn id="21" presetID="21" presetClass="entr" presetSubtype="1"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heel(1)">
                                      <p:cBhvr>
                                        <p:cTn id="23" dur="3000"/>
                                        <p:tgtEl>
                                          <p:spTgt spid="2"/>
                                        </p:tgtEl>
                                      </p:cBhvr>
                                    </p:animEffect>
                                  </p:childTnLst>
                                </p:cTn>
                              </p:par>
                            </p:childTnLst>
                          </p:cTn>
                        </p:par>
                        <p:par>
                          <p:cTn id="24" fill="hold" nodeType="afterGroup">
                            <p:stCondLst>
                              <p:cond delay="6500"/>
                            </p:stCondLst>
                            <p:childTnLst>
                              <p:par>
                                <p:cTn id="25" presetID="1" presetClass="entr" presetSubtype="0" fill="hold" nodeType="afterEffect">
                                  <p:stCondLst>
                                    <p:cond delay="0"/>
                                  </p:stCondLst>
                                  <p:childTnLst>
                                    <p:set>
                                      <p:cBhvr>
                                        <p:cTn id="26" dur="1" fill="hold">
                                          <p:stCondLst>
                                            <p:cond delay="0"/>
                                          </p:stCondLst>
                                        </p:cTn>
                                        <p:tgtEl>
                                          <p:spTgt spid="20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124</TotalTime>
  <Words>712</Words>
  <Application>Microsoft Office PowerPoint</Application>
  <PresentationFormat>Personnalisé</PresentationFormat>
  <Paragraphs>41</Paragraphs>
  <Slides>23</Slides>
  <Notes>1</Notes>
  <HiddenSlides>0</HiddenSlides>
  <MMClips>0</MMClips>
  <ScaleCrop>false</ScaleCrop>
  <HeadingPairs>
    <vt:vector size="4" baseType="variant">
      <vt:variant>
        <vt:lpstr>Thème</vt:lpstr>
      </vt:variant>
      <vt:variant>
        <vt:i4>1</vt:i4>
      </vt:variant>
      <vt:variant>
        <vt:lpstr>Titres des diapositives</vt:lpstr>
      </vt:variant>
      <vt:variant>
        <vt:i4>23</vt:i4>
      </vt:variant>
    </vt:vector>
  </HeadingPairs>
  <TitlesOfParts>
    <vt:vector size="24" baseType="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Album photo</dc:title>
  <dc:creator>Marinette</dc:creator>
  <cp:lastModifiedBy>  </cp:lastModifiedBy>
  <cp:revision>18</cp:revision>
  <dcterms:created xsi:type="dcterms:W3CDTF">2015-03-19T20:17:11Z</dcterms:created>
  <dcterms:modified xsi:type="dcterms:W3CDTF">2015-04-13T17:13:11Z</dcterms:modified>
</cp:coreProperties>
</file>