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3" r:id="rId26"/>
    <p:sldId id="285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23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99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6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66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84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45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7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74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93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3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8367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206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BF8CD-90BE-4F5F-A409-ADE6126DFD6A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D378-7727-4A8E-AD95-79DB398BC1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650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_Apalachian_Children_lowres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483768" y="0"/>
            <a:ext cx="448231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i="1" dirty="0" err="1" smtClean="0">
                <a:solidFill>
                  <a:srgbClr val="FFFF00"/>
                </a:solidFill>
                <a:latin typeface="Parchment" panose="03040602040708040804" pitchFamily="66" charset="0"/>
              </a:rPr>
              <a:t>Appalachian</a:t>
            </a:r>
            <a:r>
              <a:rPr lang="fr-FR" sz="7200" dirty="0" smtClean="0">
                <a:latin typeface="Parchment" panose="03040602040708040804" pitchFamily="66" charset="0"/>
              </a:rPr>
              <a:t> </a:t>
            </a:r>
            <a:r>
              <a:rPr lang="fr-FR" sz="72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People</a:t>
            </a:r>
            <a:endParaRPr lang="fr-FR" sz="7200" dirty="0"/>
          </a:p>
        </p:txBody>
      </p:sp>
      <p:sp>
        <p:nvSpPr>
          <p:cNvPr id="4" name="Rectangle 3"/>
          <p:cNvSpPr/>
          <p:nvPr/>
        </p:nvSpPr>
        <p:spPr>
          <a:xfrm>
            <a:off x="3419872" y="5661248"/>
            <a:ext cx="24320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Automatique</a:t>
            </a:r>
            <a:endParaRPr lang="fr-FR" sz="6000" dirty="0"/>
          </a:p>
        </p:txBody>
      </p:sp>
      <p:pic>
        <p:nvPicPr>
          <p:cNvPr id="5" name="Terry_Gadsden_-_Silver_City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1600" y="5805264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398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801">
        <p:circle/>
      </p:transition>
    </mc:Choice>
    <mc:Fallback>
      <p:transition spd="slow" advTm="880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570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200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77">
        <p:circle/>
      </p:transition>
    </mc:Choice>
    <mc:Fallback>
      <p:transition spd="slow" advTm="217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a9f2c85127cc926d61ce3731def18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53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53">
        <p:circle/>
      </p:transition>
    </mc:Choice>
    <mc:Fallback>
      <p:transition spd="slow" advTm="265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d08fd9874ca74c0b57cf543de55298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2711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54">
        <p:circle/>
      </p:transition>
    </mc:Choice>
    <mc:Fallback>
      <p:transition spd="slow" advTm="355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eb074d7ef0d992ca8389796c47a37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3517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70">
        <p:circle/>
      </p:transition>
    </mc:Choice>
    <mc:Fallback>
      <p:transition spd="slow" advTm="187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a3503038f840f040669aad2565c352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974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21">
        <p:circle/>
      </p:transition>
    </mc:Choice>
    <mc:Fallback>
      <p:transition spd="slow" advTm="202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e5d2e417033bce2b542ac01c8472e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647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34">
        <p:circle/>
      </p:transition>
    </mc:Choice>
    <mc:Fallback>
      <p:transition spd="slow" advTm="163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e789be3a32ef9fc8eeafcd29b4fc2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440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29">
        <p:circle/>
      </p:transition>
    </mc:Choice>
    <mc:Fallback>
      <p:transition spd="slow" advTm="162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b9b74220b8e6e23f102c63a4a4b5ff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447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43">
        <p:circle/>
      </p:transition>
    </mc:Choice>
    <mc:Fallback>
      <p:transition spd="slow" advTm="184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9f3af40b410c662834a39bf731f20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869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13">
        <p:circle/>
      </p:transition>
    </mc:Choice>
    <mc:Fallback>
      <p:transition spd="slow" advTm="231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40309-22344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658"/>
            <a:ext cx="9144000" cy="68646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872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82">
        <p:circle/>
      </p:transition>
    </mc:Choice>
    <mc:Fallback>
      <p:transition spd="slow" advTm="22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5011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916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34">
        <p:circle/>
      </p:transition>
    </mc:Choice>
    <mc:Fallback>
      <p:transition spd="slow" advTm="203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dams_ex_appportraits_0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292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49">
        <p:circle/>
      </p:transition>
    </mc:Choice>
    <mc:Fallback>
      <p:transition spd="slow" advTm="224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dams_ex_appportraits_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589"/>
            <a:ext cx="9144000" cy="68695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467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03">
        <p:circle/>
      </p:transition>
    </mc:Choice>
    <mc:Fallback>
      <p:transition spd="slow" advTm="230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ppalachia-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24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88">
        <p:circle/>
      </p:transition>
    </mc:Choice>
    <mc:Fallback>
      <p:transition spd="slow" advTm="248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ppalachia-1280x102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107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57">
        <p:circle/>
      </p:transition>
    </mc:Choice>
    <mc:Fallback>
      <p:transition spd="slow" advTm="205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ppalachian-childre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677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115">
        <p:circle/>
      </p:transition>
    </mc:Choice>
    <mc:Fallback>
      <p:transition spd="slow" advTm="311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ppalachia-poor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362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40">
        <p:circle/>
      </p:transition>
    </mc:Choice>
    <mc:Fallback>
      <p:transition spd="slow" advTm="194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ppalachia-poverty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388"/>
            <a:ext cx="9144000" cy="6753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8787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90">
        <p:circle/>
      </p:transition>
    </mc:Choice>
    <mc:Fallback>
      <p:transition spd="slow" advTm="229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icle-2134196-12BB6C7C000005DC-778_964x6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39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60">
        <p:circle/>
      </p:transition>
    </mc:Choice>
    <mc:Fallback>
      <p:transition spd="slow" advTm="176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icle-2271185-1743157B000005DC-440_964x68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190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10">
        <p:circle/>
      </p:transition>
    </mc:Choice>
    <mc:Fallback>
      <p:transition spd="slow" advTm="191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icle-2271185-17441858000005DC-726_96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326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4">
        <p:circle/>
      </p:transition>
    </mc:Choice>
    <mc:Fallback>
      <p:transition spd="slow" advTm="140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 HIKER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285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31">
        <p:circle/>
      </p:transition>
    </mc:Choice>
    <mc:Fallback>
      <p:transition spd="slow" advTm="163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ck&amp;whit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175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18">
        <p:circle/>
      </p:transition>
    </mc:Choice>
    <mc:Fallback>
      <p:transition spd="slow" advTm="151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inchcogroupphot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288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89">
        <p:circle/>
      </p:transition>
    </mc:Choice>
    <mc:Fallback>
      <p:transition spd="slow" advTm="198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ncing_poor_children-e13150116634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647"/>
            <a:ext cx="9144000" cy="69650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7764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98">
        <p:circle/>
      </p:transition>
    </mc:Choice>
    <mc:Fallback>
      <p:transition spd="slow" advTm="189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agles-Nest-08_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5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688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97">
        <p:circle/>
      </p:transition>
    </mc:Choice>
    <mc:Fallback>
      <p:transition spd="slow" advTm="209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amily19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950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15">
        <p:circle/>
      </p:transition>
    </mc:Choice>
    <mc:Fallback>
      <p:transition spd="slow" advTm="231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anny+wquilt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171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343">
        <p:circle/>
      </p:transition>
    </mc:Choice>
    <mc:Fallback>
      <p:transition spd="slow" advTm="234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eat-depression-family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0844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93">
        <p:circle/>
      </p:transition>
    </mc:Choice>
    <mc:Fallback>
      <p:transition spd="slow" advTm="259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ndsHarmonyPG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525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12">
        <p:circle/>
      </p:transition>
    </mc:Choice>
    <mc:Fallback>
      <p:transition spd="slow" advTm="271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rb_E_Smit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59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35">
        <p:circle/>
      </p:transition>
    </mc:Choice>
    <mc:Fallback>
      <p:transition spd="slow" advTm="223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illbilliesLargeSiz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117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98">
        <p:circle/>
      </p:transition>
    </mc:Choice>
    <mc:Fallback>
      <p:transition spd="slow" advTm="109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mesteader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73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95">
        <p:circle/>
      </p:transition>
    </mc:Choice>
    <mc:Fallback>
      <p:transition spd="slow" advTm="189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terior-of-mountain-farmhouse-Appalachian-Mountains-near-Marshall-North-Carolina-by-Photographer-Carl-Mydans-e14108182242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741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96">
        <p:circle/>
      </p:transition>
    </mc:Choice>
    <mc:Fallback>
      <p:transition spd="slow" advTm="179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terior-of-mountain-farmhouse-Appalachian-Mountains-near-Marshall-North-Carolina-e14108182877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284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40">
        <p:circle/>
      </p:transition>
    </mc:Choice>
    <mc:Fallback>
      <p:transition spd="slow" advTm="214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ddie-Children_9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062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72">
        <p:circle/>
      </p:transition>
    </mc:Choice>
    <mc:Fallback>
      <p:transition spd="slow" advTm="207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d man henry and wife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336"/>
            <a:ext cx="9144000" cy="6888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736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18">
        <p:circle/>
      </p:transition>
    </mc:Choice>
    <mc:Fallback>
      <p:transition spd="slow" advTm="161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d-Family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545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25">
        <p:circle/>
      </p:transition>
    </mc:Choice>
    <mc:Fallback>
      <p:transition spd="slow" advTm="202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ver+Baptis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742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14">
        <p:circle/>
      </p:transition>
    </mc:Choice>
    <mc:Fallback>
      <p:transition spd="slow" advTm="251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helbyLeeAdam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232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44">
        <p:circle/>
      </p:transition>
    </mc:Choice>
    <mc:Fallback>
      <p:transition spd="slow" advTm="124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helby-lee-adams-billy-and-bethany-with-coonskins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laventura\Documents\Signature Indiana\signature_6aaaaaaaa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1988840"/>
            <a:ext cx="1571625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8093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660">
        <p:circle/>
      </p:transition>
    </mc:Choice>
    <mc:Fallback>
      <p:transition spd="slow" advTm="766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</Words>
  <Application>Microsoft Office PowerPoint</Application>
  <PresentationFormat>Affichage à l'écran (4:3)</PresentationFormat>
  <Paragraphs>2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Indiana</dc:creator>
  <cp:lastModifiedBy>Indiana</cp:lastModifiedBy>
  <cp:revision>19</cp:revision>
  <dcterms:created xsi:type="dcterms:W3CDTF">2016-06-20T15:15:10Z</dcterms:created>
  <dcterms:modified xsi:type="dcterms:W3CDTF">2016-06-20T15:42:18Z</dcterms:modified>
</cp:coreProperties>
</file>