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8" r:id="rId5"/>
    <p:sldId id="271" r:id="rId6"/>
    <p:sldId id="272" r:id="rId7"/>
    <p:sldId id="264" r:id="rId8"/>
    <p:sldId id="273" r:id="rId9"/>
    <p:sldId id="265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z6AQZd7HqRi70896wT6cQ==" hashData="99miKrnbETl6CtaVtzOjRUyxy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6608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595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6450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4541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5214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674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776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1111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5041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687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3329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DF6DA-161A-4DF2-84D2-CA2FCD938A1C}" type="datetimeFigureOut">
              <a:rPr lang="fr-FR" smtClean="0"/>
              <a:t>09/07/2016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0B2D6-187D-404A-AC53-A99574C7EA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825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146" name="Picture 2" descr="Résultat d’images pour gif une plume et un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31640" y="1124744"/>
            <a:ext cx="56435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i="1" cap="none" spc="0" dirty="0" smtClean="0">
                <a:ln w="50800"/>
                <a:solidFill>
                  <a:schemeClr val="accent6">
                    <a:lumMod val="75000"/>
                  </a:schemeClr>
                </a:solidFill>
                <a:effectLst/>
              </a:rPr>
              <a:t>POUR UNE PLUME,</a:t>
            </a:r>
          </a:p>
          <a:p>
            <a:pPr algn="ctr"/>
            <a:r>
              <a:rPr lang="fr-FR" sz="5400" b="1" i="1" dirty="0" smtClean="0">
                <a:ln w="50800"/>
                <a:solidFill>
                  <a:schemeClr val="accent6">
                    <a:lumMod val="75000"/>
                  </a:schemeClr>
                </a:solidFill>
              </a:rPr>
              <a:t>QUI SE MEURE</a:t>
            </a:r>
            <a:endParaRPr lang="fr-FR" sz="5400" b="1" i="1" cap="none" spc="0" dirty="0">
              <a:ln w="50800"/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pic>
        <p:nvPicPr>
          <p:cNvPr id="5" name="Giovanni Marradi - Renaissanc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8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Résultat d’images pour gif une plume et une ro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260648"/>
            <a:ext cx="5832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  <a:t>Ce soir pour toi je reprends ma plume</a:t>
            </a:r>
            <a:b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  <a:t>Tristement poussiéreuse, abandonnée</a:t>
            </a:r>
            <a:b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  <a:t>Mais, mes pensées récurrentes vers toi</a:t>
            </a:r>
            <a:b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  <a:t>Éveillent les souvenirs de tes paroles</a:t>
            </a:r>
            <a:br>
              <a:rPr lang="fr-FR" b="1" i="1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fr-FR" b="1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Résultat d’images pour gif une plume et une ros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" Je ne pouvais porter toute la misère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Du monde sur mes épaules"   hélas !!!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J'ai du mal en ce moment de supporter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La mienne, tu avais tellement raison, mais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En apaisant leur peine, j'oublie la mienne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Résultat d’images pour gif une plume et une ros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5536" y="260648"/>
            <a:ext cx="54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Ce soir, je reprends ma plume, résignée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Devant ma page blanche, ni rêves, ni espoirs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Qui  en moi  sont morts , ni amour, pourtant,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Encore si vivant au tréfonds de mon cœur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948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Résultat d’images pour gif anime une plume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404664"/>
            <a:ext cx="4752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Ce soir, je reprends ma plume, bien que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J'ai perdu mon âme poétique, pour lutter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En  cette vie qui me joue des mauvais tours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Toi tu avais le privilège de la trouver belle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6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1256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Bien que tes dernières années, ses cadeaux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Ont été empoisonnés, ton courage exemplaire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D'éternellement rêver, espérer, à croire que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Nous faisons une transmission de pensées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8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51520" y="260648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b="1" i="1" dirty="0" smtClean="0">
                <a:solidFill>
                  <a:schemeClr val="bg1"/>
                </a:solidFill>
              </a:rPr>
              <a:t>Ce soir, je reprends ma plume, bien que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J'ai perdu mon âme poétique, pour lutter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En  cette vie qui me joue des mauvais tours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Toi tu avais le privilège de la trouver belle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6" name="Picture 2" descr="Résultat d’images pour gif une plume et une ro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1276310"/>
            <a:ext cx="53285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J'aurais tant voulu te donner mes années restantes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Pour   que ton être et ta plume survivent  encore,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Afin de consoler  tous ceux qui aiment tes poésies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Où ton âme embaume nos cœurs de ta présence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9" name="Picture 2" descr="Résultat d’images pour gifs animes une plume fleu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764704"/>
            <a:ext cx="3744416" cy="489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2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13176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Picture 2" descr="Résultat d’images pour gif une plume et une ro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332656"/>
            <a:ext cx="62646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 </a:t>
            </a:r>
            <a:r>
              <a:rPr lang="fr-FR" b="1" i="1" dirty="0" smtClean="0">
                <a:solidFill>
                  <a:schemeClr val="bg1"/>
                </a:solidFill>
              </a:rPr>
              <a:t>les yeux emplis de Larmes, pour vider mon cœur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Renaîtront peut être, mes rêves et mes espoirs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        Alors ce soir, je reprends ma plume,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           Pour une plume, qui se meure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 smtClean="0">
                <a:solidFill>
                  <a:schemeClr val="bg1"/>
                </a:solidFill>
              </a:rPr>
              <a:t>                        </a:t>
            </a:r>
            <a:r>
              <a:rPr lang="fr-FR" b="1" i="1" dirty="0" smtClean="0">
                <a:solidFill>
                  <a:schemeClr val="bg1"/>
                </a:solidFill>
              </a:rPr>
              <a:t>Chrys@ck</a:t>
            </a: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16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Giovanni Marradi - Renaissance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" name="Picture 2" descr="Résultat d’images pour gif anime une plume et une ro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67544" y="260648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CREATION CHRYSANGE</a:t>
            </a:r>
            <a:endParaRPr lang="fr-FR" sz="4000" b="1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691680" y="616530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http://poetessechrys.vip-blog.com</a:t>
            </a:r>
            <a:endParaRPr lang="fr-FR" b="1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256807"/>
            <a:ext cx="2162175" cy="24003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030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numSld="999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64</Words>
  <Application>Microsoft Office PowerPoint</Application>
  <PresentationFormat>Affichage à l'écran (4:3)</PresentationFormat>
  <Paragraphs>14</Paragraphs>
  <Slides>9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10</cp:revision>
  <dcterms:created xsi:type="dcterms:W3CDTF">2016-07-09T03:33:36Z</dcterms:created>
  <dcterms:modified xsi:type="dcterms:W3CDTF">2016-07-09T06:20:13Z</dcterms:modified>
</cp:coreProperties>
</file>