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1" r:id="rId4"/>
    <p:sldId id="259" r:id="rId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ZAW6Iukm9gCbxmMYxiEDQ==" hashData="YAEz+lmfT+XeX2U8DgQLAoofkFHqmu/PW5VPK+lmSlAROzGALq7S/M6FcT8oYsiwbGj08J6F8XhMXDv3JjZK7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1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50" y="4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D416A-CE16-4453-85F1-DCB02B0FABC7}" type="datetimeFigureOut">
              <a:rPr lang="fr-FR" smtClean="0"/>
              <a:t>29/06/2016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E580-1EAB-429F-851D-7CA0DA6AE6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6048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D416A-CE16-4453-85F1-DCB02B0FABC7}" type="datetimeFigureOut">
              <a:rPr lang="fr-FR" smtClean="0"/>
              <a:t>29/06/2016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E580-1EAB-429F-851D-7CA0DA6AE6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15122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D416A-CE16-4453-85F1-DCB02B0FABC7}" type="datetimeFigureOut">
              <a:rPr lang="fr-FR" smtClean="0"/>
              <a:t>29/06/2016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E580-1EAB-429F-851D-7CA0DA6AE6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92088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D416A-CE16-4453-85F1-DCB02B0FABC7}" type="datetimeFigureOut">
              <a:rPr lang="fr-FR" smtClean="0"/>
              <a:t>29/06/2016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E580-1EAB-429F-851D-7CA0DA6AE6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47509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D416A-CE16-4453-85F1-DCB02B0FABC7}" type="datetimeFigureOut">
              <a:rPr lang="fr-FR" smtClean="0"/>
              <a:t>29/06/2016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E580-1EAB-429F-851D-7CA0DA6AE6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332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D416A-CE16-4453-85F1-DCB02B0FABC7}" type="datetimeFigureOut">
              <a:rPr lang="fr-FR" smtClean="0"/>
              <a:t>29/06/2016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E580-1EAB-429F-851D-7CA0DA6AE6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1828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D416A-CE16-4453-85F1-DCB02B0FABC7}" type="datetimeFigureOut">
              <a:rPr lang="fr-FR" smtClean="0"/>
              <a:t>29/06/2016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E580-1EAB-429F-851D-7CA0DA6AE6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07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D416A-CE16-4453-85F1-DCB02B0FABC7}" type="datetimeFigureOut">
              <a:rPr lang="fr-FR" smtClean="0"/>
              <a:t>29/06/2016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E580-1EAB-429F-851D-7CA0DA6AE6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4628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D416A-CE16-4453-85F1-DCB02B0FABC7}" type="datetimeFigureOut">
              <a:rPr lang="fr-FR" smtClean="0"/>
              <a:t>29/06/2016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E580-1EAB-429F-851D-7CA0DA6AE6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6910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D416A-CE16-4453-85F1-DCB02B0FABC7}" type="datetimeFigureOut">
              <a:rPr lang="fr-FR" smtClean="0"/>
              <a:t>29/06/2016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E580-1EAB-429F-851D-7CA0DA6AE6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338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D416A-CE16-4453-85F1-DCB02B0FABC7}" type="datetimeFigureOut">
              <a:rPr lang="fr-FR" smtClean="0"/>
              <a:t>29/06/2016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E580-1EAB-429F-851D-7CA0DA6AE6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4206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D416A-CE16-4453-85F1-DCB02B0FABC7}" type="datetimeFigureOut">
              <a:rPr lang="fr-FR" smtClean="0"/>
              <a:t>29/06/2016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BAE580-1EAB-429F-851D-7CA0DA6AE6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0208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audio" Target="../media/audio2.wav"/><Relationship Id="rId10" Type="http://schemas.openxmlformats.org/officeDocument/2006/relationships/audio" Target="../media/audio7.wav"/><Relationship Id="rId4" Type="http://schemas.openxmlformats.org/officeDocument/2006/relationships/image" Target="../media/image4.jpeg"/><Relationship Id="rId9" Type="http://schemas.openxmlformats.org/officeDocument/2006/relationships/audio" Target="../media/audio6.wav"/><Relationship Id="rId14" Type="http://schemas.openxmlformats.org/officeDocument/2006/relationships/audio" Target="../media/audio10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audio15.wav"/><Relationship Id="rId13" Type="http://schemas.openxmlformats.org/officeDocument/2006/relationships/image" Target="../media/image5.gif"/><Relationship Id="rId3" Type="http://schemas.openxmlformats.org/officeDocument/2006/relationships/audio" Target="../media/audio11.wav"/><Relationship Id="rId7" Type="http://schemas.openxmlformats.org/officeDocument/2006/relationships/audio" Target="../media/audio14.wav"/><Relationship Id="rId12" Type="http://schemas.openxmlformats.org/officeDocument/2006/relationships/image" Target="../media/image8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3.wav"/><Relationship Id="rId11" Type="http://schemas.openxmlformats.org/officeDocument/2006/relationships/image" Target="../media/image7.png"/><Relationship Id="rId5" Type="http://schemas.openxmlformats.org/officeDocument/2006/relationships/audio" Target="../media/audio12.wav"/><Relationship Id="rId10" Type="http://schemas.openxmlformats.org/officeDocument/2006/relationships/audio" Target="../media/audio17.wav"/><Relationship Id="rId4" Type="http://schemas.openxmlformats.org/officeDocument/2006/relationships/image" Target="../media/image4.jpeg"/><Relationship Id="rId9" Type="http://schemas.openxmlformats.org/officeDocument/2006/relationships/audio" Target="../media/audio16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46" y="0"/>
            <a:ext cx="12214146" cy="6858000"/>
          </a:xfrm>
        </p:spPr>
      </p:pic>
      <p:sp>
        <p:nvSpPr>
          <p:cNvPr id="3" name="Rectangle 2"/>
          <p:cNvSpPr/>
          <p:nvPr/>
        </p:nvSpPr>
        <p:spPr>
          <a:xfrm>
            <a:off x="223141" y="1287625"/>
            <a:ext cx="3257178" cy="246328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/>
            </a:prstTxWarp>
            <a:spAutoFit/>
          </a:bodyPr>
          <a:lstStyle/>
          <a:p>
            <a:pPr algn="ctr"/>
            <a:r>
              <a:rPr lang="fr-FR" sz="4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Jukebox </a:t>
            </a:r>
          </a:p>
          <a:p>
            <a:pPr algn="ctr"/>
            <a:r>
              <a:rPr lang="fr-FR" sz="4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Création 2016</a:t>
            </a:r>
            <a:r>
              <a:rPr lang="fr-FR" sz="4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endParaRPr lang="fr-FR" sz="4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2552" y="5161869"/>
            <a:ext cx="2257425" cy="1628775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9269996" y="1690688"/>
            <a:ext cx="25266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 Album 2015</a:t>
            </a:r>
            <a:endParaRPr lang="fr-F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228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31"/>
          <a:stretch/>
        </p:blipFill>
        <p:spPr>
          <a:xfrm>
            <a:off x="-22146" y="0"/>
            <a:ext cx="12214146" cy="6764694"/>
          </a:xfrm>
        </p:spPr>
      </p:pic>
      <p:pic>
        <p:nvPicPr>
          <p:cNvPr id="5" name="Image 4">
            <a:hlinkClick r:id="" action="ppaction://noaction">
              <a:snd r:embed="rId3" name="08.wav"/>
            </a:hlinkClick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59"/>
          <a:stretch/>
        </p:blipFill>
        <p:spPr>
          <a:xfrm>
            <a:off x="7740181" y="3382347"/>
            <a:ext cx="803175" cy="83577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>
            <a:hlinkClick r:id="" action="ppaction://noaction">
              <a:snd r:embed="rId5" name="03.wav"/>
            </a:hlinkClick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59"/>
          <a:stretch/>
        </p:blipFill>
        <p:spPr>
          <a:xfrm>
            <a:off x="6090843" y="1970513"/>
            <a:ext cx="803175" cy="83577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 6">
            <a:hlinkClick r:id="" action="ppaction://noaction">
              <a:snd r:embed="rId6" name="01.wav"/>
            </a:hlinkClick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59"/>
          <a:stretch/>
        </p:blipFill>
        <p:spPr>
          <a:xfrm>
            <a:off x="290081" y="535540"/>
            <a:ext cx="803175" cy="83577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 9">
            <a:hlinkClick r:id="" action="ppaction://noaction">
              <a:snd r:embed="rId7" name="04.wav"/>
            </a:hlinkClick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59"/>
          <a:stretch/>
        </p:blipFill>
        <p:spPr>
          <a:xfrm>
            <a:off x="7740181" y="1990777"/>
            <a:ext cx="803175" cy="83577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 10">
            <a:hlinkClick r:id="" action="ppaction://noaction">
              <a:snd r:embed="rId8" name="05.wav"/>
            </a:hlinkClick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59"/>
          <a:stretch/>
        </p:blipFill>
        <p:spPr>
          <a:xfrm>
            <a:off x="9406247" y="1970513"/>
            <a:ext cx="803175" cy="83577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Image 11">
            <a:hlinkClick r:id="" action="ppaction://noaction">
              <a:snd r:embed="rId9" name="06.wav"/>
            </a:hlinkClick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59"/>
          <a:stretch/>
        </p:blipFill>
        <p:spPr>
          <a:xfrm>
            <a:off x="11077929" y="1963730"/>
            <a:ext cx="803175" cy="83577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Image 12">
            <a:hlinkClick r:id="" action="ppaction://noaction">
              <a:snd r:embed="rId10" name="07.wav"/>
            </a:hlinkClick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59"/>
          <a:stretch/>
        </p:blipFill>
        <p:spPr>
          <a:xfrm>
            <a:off x="6081031" y="3382347"/>
            <a:ext cx="803175" cy="83577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Image 16">
            <a:hlinkClick r:id="" action="ppaction://noaction">
              <a:snd r:embed="rId11" name="09.wav"/>
            </a:hlinkClick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59"/>
          <a:stretch/>
        </p:blipFill>
        <p:spPr>
          <a:xfrm>
            <a:off x="9406247" y="3391921"/>
            <a:ext cx="803175" cy="83577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Image 17">
            <a:hlinkClick r:id="" action="ppaction://noaction">
              <a:snd r:embed="rId12" name="02.wav"/>
            </a:hlinkClick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59"/>
          <a:stretch/>
        </p:blipFill>
        <p:spPr>
          <a:xfrm>
            <a:off x="11111000" y="535540"/>
            <a:ext cx="803175" cy="83577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-22146" y="240240"/>
            <a:ext cx="15552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 smtClean="0">
                <a:latin typeface="Monotype Corsiva" panose="03010101010201010101" pitchFamily="66" charset="0"/>
              </a:rPr>
              <a:t>Rendez-vous au soleil</a:t>
            </a:r>
            <a:endParaRPr lang="fr-FR" sz="1400" dirty="0">
              <a:latin typeface="Monotype Corsiva" panose="03010101010201010101" pitchFamily="66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10750579" y="240240"/>
            <a:ext cx="14141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 smtClean="0">
                <a:latin typeface="Monotype Corsiva" panose="03010101010201010101" pitchFamily="66" charset="0"/>
              </a:rPr>
              <a:t>C’est pas compliqué</a:t>
            </a:r>
            <a:endParaRPr lang="fr-FR" sz="1400" dirty="0">
              <a:latin typeface="Monotype Corsiva" panose="03010101010201010101" pitchFamily="66" charset="0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6036285" y="2688676"/>
            <a:ext cx="8787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 smtClean="0">
                <a:latin typeface="Monotype Corsiva" panose="03010101010201010101" pitchFamily="66" charset="0"/>
              </a:rPr>
              <a:t>C’est la vie</a:t>
            </a:r>
            <a:endParaRPr lang="fr-FR" sz="1400" dirty="0">
              <a:latin typeface="Monotype Corsiva" panose="03010101010201010101" pitchFamily="66" charset="0"/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7786546" y="2688676"/>
            <a:ext cx="7825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 smtClean="0">
                <a:latin typeface="Monotype Corsiva" panose="03010101010201010101" pitchFamily="66" charset="0"/>
              </a:rPr>
              <a:t>Mariana </a:t>
            </a:r>
            <a:endParaRPr lang="fr-FR" sz="1400" dirty="0">
              <a:latin typeface="Monotype Corsiva" panose="03010101010201010101" pitchFamily="66" charset="0"/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9322790" y="2714471"/>
            <a:ext cx="9589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 smtClean="0">
                <a:latin typeface="Monotype Corsiva" panose="03010101010201010101" pitchFamily="66" charset="0"/>
              </a:rPr>
              <a:t>Touche pas</a:t>
            </a:r>
          </a:p>
          <a:p>
            <a:pPr algn="ctr"/>
            <a:r>
              <a:rPr lang="fr-FR" sz="1400" dirty="0" smtClean="0">
                <a:latin typeface="Monotype Corsiva" panose="03010101010201010101" pitchFamily="66" charset="0"/>
              </a:rPr>
              <a:t> à ma  fiesta</a:t>
            </a:r>
            <a:endParaRPr lang="fr-FR" sz="1400" dirty="0">
              <a:latin typeface="Monotype Corsiva" panose="03010101010201010101" pitchFamily="66" charset="0"/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11043801" y="2692502"/>
            <a:ext cx="8034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 smtClean="0">
                <a:latin typeface="Monotype Corsiva" panose="03010101010201010101" pitchFamily="66" charset="0"/>
              </a:rPr>
              <a:t>Bouge-toi</a:t>
            </a:r>
            <a:endParaRPr lang="fr-FR" sz="1400" dirty="0">
              <a:latin typeface="Monotype Corsiva" panose="03010101010201010101" pitchFamily="66" charset="0"/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7723518" y="4127957"/>
            <a:ext cx="8418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 smtClean="0">
                <a:latin typeface="Monotype Corsiva" panose="03010101010201010101" pitchFamily="66" charset="0"/>
              </a:rPr>
              <a:t>Dolce </a:t>
            </a:r>
            <a:r>
              <a:rPr lang="fr-FR" sz="1400" dirty="0" err="1" smtClean="0">
                <a:latin typeface="Monotype Corsiva" panose="03010101010201010101" pitchFamily="66" charset="0"/>
              </a:rPr>
              <a:t>vita</a:t>
            </a:r>
            <a:endParaRPr lang="fr-FR" sz="1400" dirty="0">
              <a:latin typeface="Monotype Corsiva" panose="03010101010201010101" pitchFamily="66" charset="0"/>
            </a:endParaRPr>
          </a:p>
        </p:txBody>
      </p:sp>
      <p:sp>
        <p:nvSpPr>
          <p:cNvPr id="23" name="ZoneTexte 22"/>
          <p:cNvSpPr txBox="1"/>
          <p:nvPr/>
        </p:nvSpPr>
        <p:spPr>
          <a:xfrm>
            <a:off x="6001750" y="4110728"/>
            <a:ext cx="9813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 smtClean="0">
                <a:latin typeface="Monotype Corsiva" panose="03010101010201010101" pitchFamily="66" charset="0"/>
              </a:rPr>
              <a:t>Kiffer la life</a:t>
            </a:r>
            <a:endParaRPr lang="fr-FR" sz="1400" dirty="0">
              <a:latin typeface="Monotype Corsiva" panose="03010101010201010101" pitchFamily="66" charset="0"/>
            </a:endParaRPr>
          </a:p>
        </p:txBody>
      </p:sp>
      <p:sp>
        <p:nvSpPr>
          <p:cNvPr id="24" name="ZoneTexte 23"/>
          <p:cNvSpPr txBox="1"/>
          <p:nvPr/>
        </p:nvSpPr>
        <p:spPr>
          <a:xfrm>
            <a:off x="9258668" y="4127957"/>
            <a:ext cx="10871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 smtClean="0">
                <a:latin typeface="Monotype Corsiva" panose="03010101010201010101" pitchFamily="66" charset="0"/>
              </a:rPr>
              <a:t>On va se lâché</a:t>
            </a:r>
            <a:endParaRPr lang="fr-FR" sz="1400" dirty="0">
              <a:latin typeface="Monotype Corsiva" panose="03010101010201010101" pitchFamily="66" charset="0"/>
            </a:endParaRPr>
          </a:p>
        </p:txBody>
      </p:sp>
      <p:sp>
        <p:nvSpPr>
          <p:cNvPr id="25" name="ZoneTexte 24"/>
          <p:cNvSpPr txBox="1"/>
          <p:nvPr/>
        </p:nvSpPr>
        <p:spPr>
          <a:xfrm>
            <a:off x="9789599" y="6117321"/>
            <a:ext cx="1847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fr-FR" sz="1400" dirty="0" smtClean="0">
              <a:latin typeface="Monotype Corsiva" panose="03010101010201010101" pitchFamily="66" charset="0"/>
            </a:endParaRPr>
          </a:p>
        </p:txBody>
      </p:sp>
      <p:pic>
        <p:nvPicPr>
          <p:cNvPr id="26" name="Image 2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201" y="1762090"/>
            <a:ext cx="1135935" cy="2329826"/>
          </a:xfrm>
          <a:prstGeom prst="rect">
            <a:avLst/>
          </a:prstGeom>
        </p:spPr>
      </p:pic>
      <p:sp>
        <p:nvSpPr>
          <p:cNvPr id="27" name="ZoneTexte 26"/>
          <p:cNvSpPr txBox="1"/>
          <p:nvPr/>
        </p:nvSpPr>
        <p:spPr>
          <a:xfrm>
            <a:off x="4041581" y="4106902"/>
            <a:ext cx="15231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Pour changer de page</a:t>
            </a:r>
            <a:endParaRPr lang="fr-FR" sz="1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8" name="Image 27">
            <a:hlinkClick r:id="" action="ppaction://noaction">
              <a:snd r:embed="rId14" name="10.wav"/>
            </a:hlinkClick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59"/>
          <a:stretch/>
        </p:blipFill>
        <p:spPr>
          <a:xfrm>
            <a:off x="11110999" y="3382347"/>
            <a:ext cx="803175" cy="83577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ZoneTexte 15"/>
          <p:cNvSpPr txBox="1"/>
          <p:nvPr/>
        </p:nvSpPr>
        <p:spPr>
          <a:xfrm>
            <a:off x="10973816" y="4091916"/>
            <a:ext cx="10775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 smtClean="0">
                <a:latin typeface="Monotype Corsiva" panose="03010101010201010101" pitchFamily="66" charset="0"/>
              </a:rPr>
              <a:t>On va </a:t>
            </a:r>
            <a:r>
              <a:rPr lang="fr-FR" sz="1400" dirty="0" err="1" smtClean="0">
                <a:latin typeface="Monotype Corsiva" panose="03010101010201010101" pitchFamily="66" charset="0"/>
              </a:rPr>
              <a:t>wayner</a:t>
            </a:r>
            <a:endParaRPr lang="fr-FR" sz="14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040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2" cy="6858001"/>
          </a:xfrm>
          <a:prstGeom prst="rect">
            <a:avLst/>
          </a:prstGeom>
        </p:spPr>
      </p:pic>
      <p:pic>
        <p:nvPicPr>
          <p:cNvPr id="3" name="Image 2">
            <a:hlinkClick r:id="" action="ppaction://noaction">
              <a:snd r:embed="rId3" name="14.wav"/>
            </a:hlinkClick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59"/>
          <a:stretch/>
        </p:blipFill>
        <p:spPr>
          <a:xfrm>
            <a:off x="5587966" y="2331619"/>
            <a:ext cx="803175" cy="83577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>
            <a:hlinkClick r:id="" action="ppaction://noaction">
              <a:snd r:embed="rId5" name="17.wav"/>
            </a:hlinkClick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59"/>
          <a:stretch/>
        </p:blipFill>
        <p:spPr>
          <a:xfrm>
            <a:off x="9846716" y="2294598"/>
            <a:ext cx="803175" cy="83577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>
            <a:hlinkClick r:id="" action="ppaction://noaction">
              <a:snd r:embed="rId6" name="16.wav"/>
            </a:hlinkClick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59"/>
          <a:stretch/>
        </p:blipFill>
        <p:spPr>
          <a:xfrm>
            <a:off x="8530810" y="2305291"/>
            <a:ext cx="803175" cy="83577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>
            <a:hlinkClick r:id="" action="ppaction://noaction">
              <a:snd r:embed="rId7" name="15.wav"/>
            </a:hlinkClick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59"/>
          <a:stretch/>
        </p:blipFill>
        <p:spPr>
          <a:xfrm>
            <a:off x="7295981" y="2305291"/>
            <a:ext cx="803175" cy="83577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 6">
            <a:hlinkClick r:id="" action="ppaction://noaction">
              <a:snd r:embed="rId8" name="13.wav"/>
            </a:hlinkClick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59"/>
          <a:stretch/>
        </p:blipFill>
        <p:spPr>
          <a:xfrm>
            <a:off x="3760033" y="2331619"/>
            <a:ext cx="803175" cy="83577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 7">
            <a:hlinkClick r:id="" action="ppaction://noaction">
              <a:snd r:embed="rId9" name="12.wav"/>
            </a:hlinkClick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59"/>
          <a:stretch/>
        </p:blipFill>
        <p:spPr>
          <a:xfrm>
            <a:off x="2644462" y="2331619"/>
            <a:ext cx="803175" cy="83577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 8">
            <a:hlinkClick r:id="" action="ppaction://noaction">
              <a:snd r:embed="rId10" name="11.wav"/>
            </a:hlinkClick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59"/>
          <a:stretch/>
        </p:blipFill>
        <p:spPr>
          <a:xfrm>
            <a:off x="1462205" y="2350198"/>
            <a:ext cx="803175" cy="83577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ZoneTexte 9"/>
          <p:cNvSpPr txBox="1"/>
          <p:nvPr/>
        </p:nvSpPr>
        <p:spPr>
          <a:xfrm>
            <a:off x="1083667" y="3013500"/>
            <a:ext cx="14670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Faut pas se prendre </a:t>
            </a:r>
          </a:p>
          <a:p>
            <a:pPr algn="ctr"/>
            <a:r>
              <a:rPr lang="fr-FR" sz="14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La tête</a:t>
            </a:r>
            <a:endParaRPr lang="fr-FR" sz="1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577776" y="2994551"/>
            <a:ext cx="9268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Dis-lui que </a:t>
            </a:r>
          </a:p>
          <a:p>
            <a:pPr algn="ctr"/>
            <a:r>
              <a:rPr lang="fr-FR" sz="14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Tu l’aime</a:t>
            </a:r>
            <a:endParaRPr lang="fr-FR" sz="1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3746247" y="3002516"/>
            <a:ext cx="8146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Cool Man</a:t>
            </a:r>
            <a:endParaRPr lang="fr-FR" sz="1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5238884" y="3013500"/>
            <a:ext cx="144623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Les filles sont belles</a:t>
            </a:r>
            <a:endParaRPr lang="fr-FR" sz="1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6903872" y="3013500"/>
            <a:ext cx="15552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Rendez-vous au soleil</a:t>
            </a:r>
          </a:p>
          <a:p>
            <a:pPr algn="ctr"/>
            <a:r>
              <a:rPr lang="fr-FR" sz="14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(avec DJ Fred)</a:t>
            </a:r>
            <a:endParaRPr lang="fr-FR" sz="1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8579576" y="3032079"/>
            <a:ext cx="7056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Famille </a:t>
            </a:r>
            <a:endParaRPr lang="fr-FR" sz="1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9285218" y="3013500"/>
            <a:ext cx="18726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Rendez-vous au soleil</a:t>
            </a:r>
          </a:p>
          <a:p>
            <a:pPr algn="ctr"/>
            <a:r>
              <a:rPr lang="fr-FR" sz="14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(Bonus version acoustique)</a:t>
            </a:r>
            <a:endParaRPr lang="fr-FR" sz="1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7" name="Image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3799" y="63338"/>
            <a:ext cx="2266247" cy="1690817"/>
          </a:xfrm>
          <a:prstGeom prst="rect">
            <a:avLst/>
          </a:prstGeom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95" y="161921"/>
            <a:ext cx="4426080" cy="1493649"/>
          </a:xfrm>
          <a:prstGeom prst="rect">
            <a:avLst/>
          </a:prstGeom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9577">
            <a:off x="11019422" y="3380716"/>
            <a:ext cx="880930" cy="1806805"/>
          </a:xfrm>
          <a:prstGeom prst="rect">
            <a:avLst/>
          </a:prstGeom>
        </p:spPr>
      </p:pic>
      <p:sp>
        <p:nvSpPr>
          <p:cNvPr id="20" name="ZoneTexte 19"/>
          <p:cNvSpPr txBox="1"/>
          <p:nvPr/>
        </p:nvSpPr>
        <p:spPr>
          <a:xfrm rot="512179">
            <a:off x="10503353" y="5159337"/>
            <a:ext cx="15231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Pour changer de page</a:t>
            </a:r>
            <a:endParaRPr lang="fr-FR" sz="1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4850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244" y="1690688"/>
            <a:ext cx="3333750" cy="333375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6416" y="2710610"/>
            <a:ext cx="4367544" cy="25186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5980" y="5229225"/>
            <a:ext cx="2257425" cy="162877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978" y="-368075"/>
            <a:ext cx="3495675" cy="3152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288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0000">
        <p15:prstTrans prst="curtains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</TotalTime>
  <Words>76</Words>
  <Application>Microsoft Office PowerPoint</Application>
  <PresentationFormat>Grand écran</PresentationFormat>
  <Paragraphs>27</Paragraphs>
  <Slides>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Monotype Corsiva</vt:lpstr>
      <vt:lpstr>Thème Office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</dc:creator>
  <cp:lastModifiedBy>Utilisateur</cp:lastModifiedBy>
  <cp:revision>53</cp:revision>
  <dcterms:created xsi:type="dcterms:W3CDTF">2016-06-23T06:03:56Z</dcterms:created>
  <dcterms:modified xsi:type="dcterms:W3CDTF">2016-06-29T12:19:28Z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