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hF7m0/4bl6Vw4WHt9m91g==" hashData="M0zeaq+huudtvAMQ2b147gKK5Rrl8bi6srTQlwVc4wcWAWqE1tcaP4m4xA9xgSZwkaO/JY12S1qkzBef69HaH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8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132" y="3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E4EF1-9B27-4B9D-98AC-72E59B97406C}" type="datetimeFigureOut">
              <a:rPr lang="fr-FR" smtClean="0"/>
              <a:t>28/06/2016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B4AB8-3CAE-48A7-87AA-04A39E835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7292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E4EF1-9B27-4B9D-98AC-72E59B97406C}" type="datetimeFigureOut">
              <a:rPr lang="fr-FR" smtClean="0"/>
              <a:t>28/06/2016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B4AB8-3CAE-48A7-87AA-04A39E835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97508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E4EF1-9B27-4B9D-98AC-72E59B97406C}" type="datetimeFigureOut">
              <a:rPr lang="fr-FR" smtClean="0"/>
              <a:t>28/06/2016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B4AB8-3CAE-48A7-87AA-04A39E835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57466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E4EF1-9B27-4B9D-98AC-72E59B97406C}" type="datetimeFigureOut">
              <a:rPr lang="fr-FR" smtClean="0"/>
              <a:t>28/06/2016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B4AB8-3CAE-48A7-87AA-04A39E835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01245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E4EF1-9B27-4B9D-98AC-72E59B97406C}" type="datetimeFigureOut">
              <a:rPr lang="fr-FR" smtClean="0"/>
              <a:t>28/06/2016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B4AB8-3CAE-48A7-87AA-04A39E835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215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E4EF1-9B27-4B9D-98AC-72E59B97406C}" type="datetimeFigureOut">
              <a:rPr lang="fr-FR" smtClean="0"/>
              <a:t>28/06/2016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B4AB8-3CAE-48A7-87AA-04A39E835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20690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E4EF1-9B27-4B9D-98AC-72E59B97406C}" type="datetimeFigureOut">
              <a:rPr lang="fr-FR" smtClean="0"/>
              <a:t>28/06/2016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B4AB8-3CAE-48A7-87AA-04A39E835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2511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E4EF1-9B27-4B9D-98AC-72E59B97406C}" type="datetimeFigureOut">
              <a:rPr lang="fr-FR" smtClean="0"/>
              <a:t>28/06/2016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B4AB8-3CAE-48A7-87AA-04A39E835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1344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E4EF1-9B27-4B9D-98AC-72E59B97406C}" type="datetimeFigureOut">
              <a:rPr lang="fr-FR" smtClean="0"/>
              <a:t>28/06/2016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B4AB8-3CAE-48A7-87AA-04A39E835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5818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E4EF1-9B27-4B9D-98AC-72E59B97406C}" type="datetimeFigureOut">
              <a:rPr lang="fr-FR" smtClean="0"/>
              <a:t>28/06/2016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B4AB8-3CAE-48A7-87AA-04A39E835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7607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3E4EF1-9B27-4B9D-98AC-72E59B97406C}" type="datetimeFigureOut">
              <a:rPr lang="fr-FR" smtClean="0"/>
              <a:t>28/06/2016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DB4AB8-3CAE-48A7-87AA-04A39E835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90458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3E4EF1-9B27-4B9D-98AC-72E59B97406C}" type="datetimeFigureOut">
              <a:rPr lang="fr-FR" smtClean="0"/>
              <a:t>28/06/2016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B4AB8-3CAE-48A7-87AA-04A39E8359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06156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audio" Target="../media/audio9.wav"/><Relationship Id="rId18" Type="http://schemas.openxmlformats.org/officeDocument/2006/relationships/audio" Target="../media/audio14.wav"/><Relationship Id="rId3" Type="http://schemas.openxmlformats.org/officeDocument/2006/relationships/audio" Target="../media/audio1.wav"/><Relationship Id="rId7" Type="http://schemas.openxmlformats.org/officeDocument/2006/relationships/audio" Target="../media/audio4.wav"/><Relationship Id="rId12" Type="http://schemas.openxmlformats.org/officeDocument/2006/relationships/audio" Target="../media/audio8.wav"/><Relationship Id="rId17" Type="http://schemas.openxmlformats.org/officeDocument/2006/relationships/audio" Target="../media/audio13.wav"/><Relationship Id="rId2" Type="http://schemas.openxmlformats.org/officeDocument/2006/relationships/image" Target="../media/image3.jpg"/><Relationship Id="rId16" Type="http://schemas.openxmlformats.org/officeDocument/2006/relationships/audio" Target="../media/audio12.wav"/><Relationship Id="rId20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3.wav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5" Type="http://schemas.openxmlformats.org/officeDocument/2006/relationships/audio" Target="../media/audio11.wav"/><Relationship Id="rId10" Type="http://schemas.openxmlformats.org/officeDocument/2006/relationships/audio" Target="../media/audio6.wav"/><Relationship Id="rId19" Type="http://schemas.openxmlformats.org/officeDocument/2006/relationships/audio" Target="../media/audio15.wav"/><Relationship Id="rId4" Type="http://schemas.openxmlformats.org/officeDocument/2006/relationships/image" Target="../media/image4.jpeg"/><Relationship Id="rId9" Type="http://schemas.openxmlformats.org/officeDocument/2006/relationships/audio" Target="../media/audio5.wav"/><Relationship Id="rId14" Type="http://schemas.openxmlformats.org/officeDocument/2006/relationships/audio" Target="../media/audio10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7" Type="http://schemas.openxmlformats.org/officeDocument/2006/relationships/image" Target="../media/image2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gif"/><Relationship Id="rId5" Type="http://schemas.openxmlformats.org/officeDocument/2006/relationships/image" Target="../media/image10.gif"/><Relationship Id="rId4" Type="http://schemas.openxmlformats.org/officeDocument/2006/relationships/image" Target="../media/image9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34"/>
          <a:stretch/>
        </p:blipFill>
        <p:spPr>
          <a:xfrm>
            <a:off x="0" y="-19050"/>
            <a:ext cx="6129161" cy="687705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80"/>
          <a:stretch/>
        </p:blipFill>
        <p:spPr>
          <a:xfrm>
            <a:off x="6129161" y="-1"/>
            <a:ext cx="6062839" cy="6858001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401950" y="171450"/>
            <a:ext cx="325121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8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Monotype Corsiva" panose="03010101010201010101" pitchFamily="66" charset="0"/>
              </a:rPr>
              <a:t>Jukebox</a:t>
            </a:r>
          </a:p>
          <a:p>
            <a:pPr algn="ctr"/>
            <a:r>
              <a:rPr lang="fr-FR" sz="48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Monotype Corsiva" panose="03010101010201010101" pitchFamily="66" charset="0"/>
              </a:rPr>
              <a:t>Création 2016</a:t>
            </a:r>
            <a:endParaRPr lang="fr-FR" sz="48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Monotype Corsiva" panose="03010101010201010101" pitchFamily="66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8842" y="4348162"/>
            <a:ext cx="2257425" cy="162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6893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5000">
        <p15:prstTrans prst="curtains"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6098765" cy="4857751"/>
          </a:xfrm>
        </p:spPr>
      </p:pic>
      <p:pic>
        <p:nvPicPr>
          <p:cNvPr id="5" name="Espace réservé du contenu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3235" y="0"/>
            <a:ext cx="6098765" cy="4857750"/>
          </a:xfrm>
          <a:prstGeom prst="rect">
            <a:avLst/>
          </a:prstGeom>
        </p:spPr>
      </p:pic>
      <p:pic>
        <p:nvPicPr>
          <p:cNvPr id="7" name="Image 6">
            <a:hlinkClick r:id="" action="ppaction://noaction">
              <a:snd r:embed="rId3" name="12.wav"/>
            </a:hlinkClick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1"/>
          <a:stretch/>
        </p:blipFill>
        <p:spPr>
          <a:xfrm>
            <a:off x="5895842" y="5546324"/>
            <a:ext cx="778671" cy="8376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 8">
            <a:hlinkClick r:id="" action="ppaction://noaction">
              <a:snd r:embed="rId5" name="08.wav"/>
            </a:hlinkClick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1"/>
          <a:stretch/>
        </p:blipFill>
        <p:spPr>
          <a:xfrm>
            <a:off x="11115757" y="4474432"/>
            <a:ext cx="778671" cy="8376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 9">
            <a:hlinkClick r:id="" action="ppaction://noaction">
              <a:snd r:embed="rId6" name="09.wav"/>
            </a:hlinkClick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61"/>
          <a:stretch/>
        </p:blipFill>
        <p:spPr>
          <a:xfrm>
            <a:off x="1021118" y="5533915"/>
            <a:ext cx="778671" cy="8376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 10">
            <a:hlinkClick r:id="" action="ppaction://noaction">
              <a:snd r:embed="rId7" name="14.wav"/>
            </a:hlinkClick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5"/>
          <a:stretch/>
        </p:blipFill>
        <p:spPr>
          <a:xfrm>
            <a:off x="8906918" y="5545918"/>
            <a:ext cx="781050" cy="8222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Image 11">
            <a:hlinkClick r:id="" action="ppaction://noaction">
              <a:snd r:embed="rId9" name="15.wav"/>
            </a:hlinkClick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5"/>
          <a:stretch/>
        </p:blipFill>
        <p:spPr>
          <a:xfrm>
            <a:off x="10572750" y="5554001"/>
            <a:ext cx="781050" cy="8222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3" name="Image 12">
            <a:hlinkClick r:id="" action="ppaction://noaction">
              <a:snd r:embed="rId10" name="03.wav"/>
            </a:hlinkClick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5"/>
          <a:stretch/>
        </p:blipFill>
        <p:spPr>
          <a:xfrm>
            <a:off x="3582266" y="4489787"/>
            <a:ext cx="781050" cy="8222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Image 13">
            <a:hlinkClick r:id="" action="ppaction://noaction">
              <a:snd r:embed="rId11" name="02.wav"/>
            </a:hlinkClick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5"/>
          <a:stretch/>
        </p:blipFill>
        <p:spPr>
          <a:xfrm>
            <a:off x="1815278" y="4508489"/>
            <a:ext cx="781050" cy="8222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Image 14">
            <a:hlinkClick r:id="" action="ppaction://noaction">
              <a:snd r:embed="rId12" name="04.wav"/>
            </a:hlinkClick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5"/>
          <a:stretch/>
        </p:blipFill>
        <p:spPr>
          <a:xfrm>
            <a:off x="5188837" y="4498964"/>
            <a:ext cx="781050" cy="8222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Image 15">
            <a:hlinkClick r:id="" action="ppaction://noaction">
              <a:snd r:embed="rId13" name="11.wav"/>
            </a:hlinkClick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5"/>
          <a:stretch/>
        </p:blipFill>
        <p:spPr>
          <a:xfrm>
            <a:off x="4322307" y="5554001"/>
            <a:ext cx="781050" cy="8222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Image 16">
            <a:hlinkClick r:id="" action="ppaction://noaction">
              <a:snd r:embed="rId14" name="10.wav"/>
            </a:hlinkClick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5"/>
          <a:stretch/>
        </p:blipFill>
        <p:spPr>
          <a:xfrm>
            <a:off x="2625825" y="5554001"/>
            <a:ext cx="781050" cy="8222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8" name="Image 17">
            <a:hlinkClick r:id="" action="ppaction://noaction">
              <a:snd r:embed="rId15" name="13.wav"/>
            </a:hlinkClick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5"/>
          <a:stretch/>
        </p:blipFill>
        <p:spPr>
          <a:xfrm>
            <a:off x="7346351" y="5561679"/>
            <a:ext cx="781050" cy="8222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9" name="Image 18">
            <a:hlinkClick r:id="" action="ppaction://noaction">
              <a:snd r:embed="rId16" name="07.wav"/>
            </a:hlinkClick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5"/>
          <a:stretch/>
        </p:blipFill>
        <p:spPr>
          <a:xfrm>
            <a:off x="9591335" y="4547924"/>
            <a:ext cx="781050" cy="8222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Image 19">
            <a:hlinkClick r:id="" action="ppaction://noaction">
              <a:snd r:embed="rId17" name="01.wav"/>
            </a:hlinkClick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5"/>
          <a:stretch/>
        </p:blipFill>
        <p:spPr>
          <a:xfrm>
            <a:off x="292446" y="4482109"/>
            <a:ext cx="781050" cy="8222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Image 22">
            <a:hlinkClick r:id="" action="ppaction://noaction">
              <a:snd r:embed="rId18" name="05.wav"/>
            </a:hlinkClick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5"/>
          <a:stretch/>
        </p:blipFill>
        <p:spPr>
          <a:xfrm>
            <a:off x="6694178" y="4501579"/>
            <a:ext cx="781050" cy="8222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Image 23">
            <a:hlinkClick r:id="" action="ppaction://noaction">
              <a:snd r:embed="rId19" name="06.wav"/>
            </a:hlinkClick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85"/>
          <a:stretch/>
        </p:blipFill>
        <p:spPr>
          <a:xfrm>
            <a:off x="8127401" y="4501579"/>
            <a:ext cx="781050" cy="8222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ZoneTexte 2"/>
          <p:cNvSpPr txBox="1"/>
          <p:nvPr/>
        </p:nvSpPr>
        <p:spPr>
          <a:xfrm>
            <a:off x="4406904" y="344656"/>
            <a:ext cx="336342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otype Corsiva" panose="03010101010201010101" pitchFamily="66" charset="0"/>
              </a:rPr>
              <a:t>Nouvel Album</a:t>
            </a:r>
          </a:p>
          <a:p>
            <a:pPr algn="ctr"/>
            <a:r>
              <a:rPr lang="fr-FR" sz="48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Monotype Corsiva" panose="03010101010201010101" pitchFamily="66" charset="0"/>
              </a:rPr>
              <a:t>17 Juin 2016</a:t>
            </a:r>
            <a:endParaRPr lang="fr-FR" sz="48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52630" y="5253902"/>
            <a:ext cx="131799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Ça nous rend fous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851736" y="5275116"/>
            <a:ext cx="683200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Ohé </a:t>
            </a:r>
            <a:r>
              <a:rPr lang="fr-FR" sz="1400" dirty="0" err="1" smtClean="0">
                <a:latin typeface="Monotype Corsiva" panose="03010101010201010101" pitchFamily="66" charset="0"/>
              </a:rPr>
              <a:t>ohé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21" name="ZoneTexte 20"/>
          <p:cNvSpPr txBox="1"/>
          <p:nvPr/>
        </p:nvSpPr>
        <p:spPr>
          <a:xfrm>
            <a:off x="3610570" y="5253902"/>
            <a:ext cx="72327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err="1" smtClean="0">
                <a:latin typeface="Monotype Corsiva" panose="03010101010201010101" pitchFamily="66" charset="0"/>
              </a:rPr>
              <a:t>Makala</a:t>
            </a:r>
            <a:r>
              <a:rPr lang="fr-FR" sz="1400" dirty="0" smtClean="0">
                <a:latin typeface="Monotype Corsiva" panose="03010101010201010101" pitchFamily="66" charset="0"/>
              </a:rPr>
              <a:t> 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22" name="ZoneTexte 21"/>
          <p:cNvSpPr txBox="1"/>
          <p:nvPr/>
        </p:nvSpPr>
        <p:spPr>
          <a:xfrm>
            <a:off x="5150410" y="5275983"/>
            <a:ext cx="83869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err="1" smtClean="0">
                <a:latin typeface="Monotype Corsiva" panose="03010101010201010101" pitchFamily="66" charset="0"/>
              </a:rPr>
              <a:t>Chucucha</a:t>
            </a:r>
            <a:r>
              <a:rPr lang="fr-FR" sz="1400" dirty="0" smtClean="0">
                <a:latin typeface="Monotype Corsiva" panose="03010101010201010101" pitchFamily="66" charset="0"/>
              </a:rPr>
              <a:t> 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25" name="ZoneTexte 24"/>
          <p:cNvSpPr txBox="1"/>
          <p:nvPr/>
        </p:nvSpPr>
        <p:spPr>
          <a:xfrm>
            <a:off x="6455364" y="5279882"/>
            <a:ext cx="125867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On veut du soleil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26" name="ZoneTexte 25"/>
          <p:cNvSpPr txBox="1"/>
          <p:nvPr/>
        </p:nvSpPr>
        <p:spPr>
          <a:xfrm>
            <a:off x="7913433" y="5305006"/>
            <a:ext cx="12089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err="1" smtClean="0">
                <a:latin typeface="Monotype Corsiva" panose="03010101010201010101" pitchFamily="66" charset="0"/>
              </a:rPr>
              <a:t>Danza</a:t>
            </a:r>
            <a:r>
              <a:rPr lang="fr-FR" sz="1400" dirty="0" smtClean="0">
                <a:latin typeface="Monotype Corsiva" panose="03010101010201010101" pitchFamily="66" charset="0"/>
              </a:rPr>
              <a:t> carnaval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27" name="ZoneTexte 26"/>
          <p:cNvSpPr txBox="1"/>
          <p:nvPr/>
        </p:nvSpPr>
        <p:spPr>
          <a:xfrm>
            <a:off x="9375835" y="5312039"/>
            <a:ext cx="129234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On a tous le droit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28" name="ZoneTexte 27"/>
          <p:cNvSpPr txBox="1"/>
          <p:nvPr/>
        </p:nvSpPr>
        <p:spPr>
          <a:xfrm>
            <a:off x="10997581" y="5312039"/>
            <a:ext cx="10150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Sur la route</a:t>
            </a:r>
          </a:p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 des vacances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29" name="ZoneTexte 28"/>
          <p:cNvSpPr txBox="1"/>
          <p:nvPr/>
        </p:nvSpPr>
        <p:spPr>
          <a:xfrm>
            <a:off x="772552" y="6368170"/>
            <a:ext cx="127470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err="1" smtClean="0">
                <a:latin typeface="Monotype Corsiva" panose="03010101010201010101" pitchFamily="66" charset="0"/>
              </a:rPr>
              <a:t>Vamos</a:t>
            </a:r>
            <a:r>
              <a:rPr lang="fr-FR" sz="1400" dirty="0" smtClean="0">
                <a:latin typeface="Monotype Corsiva" panose="03010101010201010101" pitchFamily="66" charset="0"/>
              </a:rPr>
              <a:t> a la </a:t>
            </a:r>
            <a:r>
              <a:rPr lang="fr-FR" sz="1400" dirty="0" err="1" smtClean="0">
                <a:latin typeface="Monotype Corsiva" panose="03010101010201010101" pitchFamily="66" charset="0"/>
              </a:rPr>
              <a:t>playa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30" name="ZoneTexte 29"/>
          <p:cNvSpPr txBox="1"/>
          <p:nvPr/>
        </p:nvSpPr>
        <p:spPr>
          <a:xfrm>
            <a:off x="2304456" y="6383931"/>
            <a:ext cx="142378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On vas tous s’aimer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31" name="ZoneTexte 30"/>
          <p:cNvSpPr txBox="1"/>
          <p:nvPr/>
        </p:nvSpPr>
        <p:spPr>
          <a:xfrm>
            <a:off x="4320699" y="6368170"/>
            <a:ext cx="74571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Sexy Gal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32" name="ZoneTexte 31"/>
          <p:cNvSpPr txBox="1"/>
          <p:nvPr/>
        </p:nvSpPr>
        <p:spPr>
          <a:xfrm>
            <a:off x="5729576" y="6376253"/>
            <a:ext cx="11112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La philosophie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33" name="ZoneTexte 32"/>
          <p:cNvSpPr txBox="1"/>
          <p:nvPr/>
        </p:nvSpPr>
        <p:spPr>
          <a:xfrm>
            <a:off x="7285879" y="6383558"/>
            <a:ext cx="8563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200" dirty="0" smtClean="0">
                <a:latin typeface="Monotype Corsiva" panose="03010101010201010101" pitchFamily="66" charset="0"/>
              </a:rPr>
              <a:t>Couleur café</a:t>
            </a:r>
            <a:endParaRPr lang="fr-FR" sz="1200" dirty="0">
              <a:latin typeface="Monotype Corsiva" panose="03010101010201010101" pitchFamily="66" charset="0"/>
            </a:endParaRPr>
          </a:p>
        </p:txBody>
      </p:sp>
      <p:sp>
        <p:nvSpPr>
          <p:cNvPr id="34" name="ZoneTexte 33"/>
          <p:cNvSpPr txBox="1"/>
          <p:nvPr/>
        </p:nvSpPr>
        <p:spPr>
          <a:xfrm>
            <a:off x="8809807" y="6383931"/>
            <a:ext cx="91082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err="1" smtClean="0">
                <a:latin typeface="Monotype Corsiva" panose="03010101010201010101" pitchFamily="66" charset="0"/>
              </a:rPr>
              <a:t>Yaka</a:t>
            </a:r>
            <a:r>
              <a:rPr lang="fr-FR" sz="1400" dirty="0" smtClean="0">
                <a:latin typeface="Monotype Corsiva" panose="03010101010201010101" pitchFamily="66" charset="0"/>
              </a:rPr>
              <a:t> dansé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sp>
        <p:nvSpPr>
          <p:cNvPr id="35" name="ZoneTexte 34"/>
          <p:cNvSpPr txBox="1"/>
          <p:nvPr/>
        </p:nvSpPr>
        <p:spPr>
          <a:xfrm>
            <a:off x="10192872" y="6289548"/>
            <a:ext cx="15408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Rendez-vous au soleil</a:t>
            </a:r>
          </a:p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Avec (Willy </a:t>
            </a:r>
            <a:r>
              <a:rPr lang="fr-FR" sz="1400" dirty="0">
                <a:latin typeface="Monotype Corsiva" panose="03010101010201010101" pitchFamily="66" charset="0"/>
              </a:rPr>
              <a:t>W</a:t>
            </a:r>
            <a:r>
              <a:rPr lang="fr-FR" sz="1400" dirty="0" smtClean="0">
                <a:latin typeface="Monotype Corsiva" panose="03010101010201010101" pitchFamily="66" charset="0"/>
              </a:rPr>
              <a:t>illiam)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  <p:pic>
        <p:nvPicPr>
          <p:cNvPr id="36" name="Image 35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2484" y="161131"/>
            <a:ext cx="845213" cy="1733550"/>
          </a:xfrm>
          <a:prstGeom prst="rect">
            <a:avLst/>
          </a:prstGeom>
        </p:spPr>
      </p:pic>
      <p:sp>
        <p:nvSpPr>
          <p:cNvPr id="37" name="ZoneTexte 36"/>
          <p:cNvSpPr txBox="1"/>
          <p:nvPr/>
        </p:nvSpPr>
        <p:spPr>
          <a:xfrm>
            <a:off x="11056945" y="1932650"/>
            <a:ext cx="87075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sz="1400" dirty="0" smtClean="0">
                <a:latin typeface="Monotype Corsiva" panose="03010101010201010101" pitchFamily="66" charset="0"/>
              </a:rPr>
              <a:t>Pour sortir</a:t>
            </a:r>
            <a:endParaRPr lang="fr-FR" sz="1400" dirty="0"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256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repeatCount="3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9" name="Espace réservé du contenu 8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8712" y="184460"/>
            <a:ext cx="3200400" cy="2400300"/>
          </a:xfrm>
          <a:effectLst>
            <a:softEdge rad="635000"/>
          </a:effectLst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9225" y="365125"/>
            <a:ext cx="1821397" cy="203897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255" y="2404095"/>
            <a:ext cx="2573357" cy="1286679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9663" y="3189038"/>
            <a:ext cx="2804138" cy="2804138"/>
          </a:xfrm>
          <a:prstGeom prst="rect">
            <a:avLst/>
          </a:prstGeom>
          <a:ln>
            <a:noFill/>
          </a:ln>
          <a:effectLst>
            <a:glow rad="139700">
              <a:schemeClr val="accent1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800" y="5093407"/>
            <a:ext cx="2257425" cy="162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34208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000">
        <p15:prstTrans prst="curtains"/>
      </p:transition>
    </mc:Choice>
    <mc:Fallback xmlns=""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59</Words>
  <Application>Microsoft Office PowerPoint</Application>
  <PresentationFormat>Grand écran</PresentationFormat>
  <Paragraphs>22</Paragraphs>
  <Slides>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Monotype Corsiva</vt:lpstr>
      <vt:lpstr>Thème Office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</dc:creator>
  <cp:lastModifiedBy>Utilisateur</cp:lastModifiedBy>
  <cp:revision>34</cp:revision>
  <dcterms:created xsi:type="dcterms:W3CDTF">2016-06-25T11:34:36Z</dcterms:created>
  <dcterms:modified xsi:type="dcterms:W3CDTF">2016-06-28T19:15:45Z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