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32"/>
  </p:notesMasterIdLst>
  <p:sldIdLst>
    <p:sldId id="256" r:id="rId3"/>
    <p:sldId id="293" r:id="rId4"/>
    <p:sldId id="294" r:id="rId5"/>
    <p:sldId id="295" r:id="rId6"/>
    <p:sldId id="296" r:id="rId7"/>
    <p:sldId id="297" r:id="rId8"/>
    <p:sldId id="298" r:id="rId9"/>
    <p:sldId id="299" r:id="rId10"/>
    <p:sldId id="300" r:id="rId11"/>
    <p:sldId id="301" r:id="rId12"/>
    <p:sldId id="302" r:id="rId13"/>
    <p:sldId id="303" r:id="rId14"/>
    <p:sldId id="304" r:id="rId15"/>
    <p:sldId id="305" r:id="rId16"/>
    <p:sldId id="306" r:id="rId17"/>
    <p:sldId id="307" r:id="rId18"/>
    <p:sldId id="292" r:id="rId19"/>
    <p:sldId id="291" r:id="rId20"/>
    <p:sldId id="260" r:id="rId21"/>
    <p:sldId id="261" r:id="rId22"/>
    <p:sldId id="263" r:id="rId23"/>
    <p:sldId id="264" r:id="rId24"/>
    <p:sldId id="265" r:id="rId25"/>
    <p:sldId id="266" r:id="rId26"/>
    <p:sldId id="267" r:id="rId27"/>
    <p:sldId id="268" r:id="rId28"/>
    <p:sldId id="269" r:id="rId29"/>
    <p:sldId id="277" r:id="rId30"/>
    <p:sldId id="290" r:id="rId31"/>
  </p:sldIdLst>
  <p:sldSz cx="12192000" cy="6858000"/>
  <p:notesSz cx="6858000" cy="9144000"/>
  <p:defaultTextStyle>
    <a:lvl1pPr marL="0" algn="l" rtl="0" latinLnBrk="0">
      <a:defRPr sz="1800" kern="1200">
        <a:solidFill>
          <a:schemeClr val="tx1"/>
        </a:solidFill>
        <a:latin typeface="+mn-lt"/>
        <a:ea typeface="+mn-ea"/>
        <a:cs typeface="+mn-cs"/>
      </a:defRPr>
    </a:lvl1pPr>
    <a:lvl2pPr marL="457200" algn="l" rtl="0" latinLnBrk="0">
      <a:defRPr sz="1800" kern="1200">
        <a:solidFill>
          <a:schemeClr val="tx1"/>
        </a:solidFill>
        <a:latin typeface="+mn-lt"/>
        <a:ea typeface="+mn-ea"/>
        <a:cs typeface="+mn-cs"/>
      </a:defRPr>
    </a:lvl2pPr>
    <a:lvl3pPr marL="914400" algn="l" rtl="0" latinLnBrk="0">
      <a:defRPr sz="1800" kern="1200">
        <a:solidFill>
          <a:schemeClr val="tx1"/>
        </a:solidFill>
        <a:latin typeface="+mn-lt"/>
        <a:ea typeface="+mn-ea"/>
        <a:cs typeface="+mn-cs"/>
      </a:defRPr>
    </a:lvl3pPr>
    <a:lvl4pPr marL="1371600" algn="l" rtl="0" latinLnBrk="0">
      <a:defRPr sz="1800" kern="1200">
        <a:solidFill>
          <a:schemeClr val="tx1"/>
        </a:solidFill>
        <a:latin typeface="+mn-lt"/>
        <a:ea typeface="+mn-ea"/>
        <a:cs typeface="+mn-cs"/>
      </a:defRPr>
    </a:lvl4pPr>
    <a:lvl5pPr marL="1828800" algn="l" rtl="0" latinLnBrk="0">
      <a:defRPr sz="1800" kern="1200">
        <a:solidFill>
          <a:schemeClr val="tx1"/>
        </a:solidFill>
        <a:latin typeface="+mn-lt"/>
        <a:ea typeface="+mn-ea"/>
        <a:cs typeface="+mn-cs"/>
      </a:defRPr>
    </a:lvl5pPr>
    <a:lvl6pPr marL="2286000" algn="l" rtl="0" latinLnBrk="0">
      <a:defRPr sz="1800" kern="1200">
        <a:solidFill>
          <a:schemeClr val="tx1"/>
        </a:solidFill>
        <a:latin typeface="+mn-lt"/>
        <a:ea typeface="+mn-ea"/>
        <a:cs typeface="+mn-cs"/>
      </a:defRPr>
    </a:lvl6pPr>
    <a:lvl7pPr marL="2743200" algn="l" rtl="0" latinLnBrk="0">
      <a:defRPr sz="1800" kern="1200">
        <a:solidFill>
          <a:schemeClr val="tx1"/>
        </a:solidFill>
        <a:latin typeface="+mn-lt"/>
        <a:ea typeface="+mn-ea"/>
        <a:cs typeface="+mn-cs"/>
      </a:defRPr>
    </a:lvl7pPr>
    <a:lvl8pPr marL="3200400" algn="l" rtl="0" latinLnBrk="0">
      <a:defRPr sz="1800" kern="1200">
        <a:solidFill>
          <a:schemeClr val="tx1"/>
        </a:solidFill>
        <a:latin typeface="+mn-lt"/>
        <a:ea typeface="+mn-ea"/>
        <a:cs typeface="+mn-cs"/>
      </a:defRPr>
    </a:lvl8pPr>
    <a:lvl9pPr marL="3657600" algn="l" rtl="0" latinLnBrk="0">
      <a:defRPr sz="1800" kern="1200">
        <a:solidFill>
          <a:schemeClr val="tx1"/>
        </a:solidFill>
        <a:latin typeface="+mn-lt"/>
        <a:ea typeface="+mn-ea"/>
        <a:cs typeface="+mn-cs"/>
      </a:defRPr>
    </a:lvl9pPr>
    <a:extLst/>
  </p:defaultTextStyle>
  <p:modifyVerifier cryptProviderType="rsaAES" cryptAlgorithmClass="hash" cryptAlgorithmType="typeAny" cryptAlgorithmSid="14" spinCount="100000" saltData="XuEOnJooic/HagCsxzCKHQ==" hashData="61/NKAaVKoYniun4+jJDNe37C1dcKLUH1xDr41vocsEYDtMCHgv8e8pFs1s+caNG+j91dUep+r7Oo15uXqD03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777777"/>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neCell>
      <a:tcStyle>
        <a:tcBdr/>
      </a:tcStyle>
    </a:neCell>
    <a:nwCell>
      <a:tcStyle>
        <a:tcBdr/>
      </a:tcStyle>
    </a:nwCel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neCell>
      <a:tcStyle>
        <a:tcBdr/>
      </a:tcStyle>
    </a:neCell>
    <a:nwCell>
      <a:tcStyle>
        <a:tcBdr/>
      </a:tcStyle>
    </a:nw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5C22544A-7EE6-4342-B048-85BDC9FD1C3A}" styleName="Medium Style 2 - Accent 1">
    <a:wholeTbl>
      <a:tcTxStyle>
        <a:fontRef idx="minor">
          <a:scrgbClr r="0" g="0" b="0"/>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fontRef idx="minor">
          <a:scrgbClr r="0" g="0" b="0"/>
        </a:fontRef>
        <a:schemeClr val="lt1"/>
      </a:tcTxStyle>
      <a:tcStyle>
        <a:tcBdr>
          <a:top>
            <a:ln w="38100" cmpd="sng">
              <a:solidFill>
                <a:schemeClr val="lt1"/>
              </a:solidFill>
            </a:ln>
          </a:top>
        </a:tcBdr>
        <a:fill>
          <a:solidFill>
            <a:schemeClr val="accent1"/>
          </a:solidFill>
        </a:fill>
      </a:tcStyle>
    </a:lastRow>
    <a:seCell>
      <a:tcStyle>
        <a:tcBdr/>
      </a:tcStyle>
    </a:seCell>
    <a:swCell>
      <a:tcStyle>
        <a:tcBdr/>
      </a:tcStyle>
    </a:swCell>
    <a:firstRow>
      <a:tcTxStyle b="on">
        <a:fontRef idx="minor">
          <a:scrgbClr r="0" g="0" b="0"/>
        </a:fontRef>
        <a:schemeClr val="lt1"/>
      </a:tcTxStyle>
      <a:tcStyle>
        <a:tcBdr>
          <a:bottom>
            <a:ln w="38100" cmpd="sng">
              <a:solidFill>
                <a:schemeClr val="lt1"/>
              </a:solidFill>
            </a:ln>
          </a:bottom>
        </a:tcBdr>
        <a:fill>
          <a:solidFill>
            <a:schemeClr val="accent1"/>
          </a:solidFill>
        </a:fill>
      </a:tcStyle>
    </a:firstRow>
    <a:neCell>
      <a:tcStyle>
        <a:tcBdr/>
      </a:tcStyle>
    </a:neCell>
    <a:nwCell>
      <a:tcStyle>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5" autoAdjust="0"/>
    <p:restoredTop sz="94660"/>
  </p:normalViewPr>
  <p:slideViewPr>
    <p:cSldViewPr>
      <p:cViewPr varScale="1">
        <p:scale>
          <a:sx n="91" d="100"/>
          <a:sy n="91" d="100"/>
        </p:scale>
        <p:origin x="66" y="90"/>
      </p:cViewPr>
      <p:guideLst>
        <p:guide orient="horz" pos="2160"/>
        <p:guide pos="384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rtlCol="0"/>
          <a:lstStyle>
            <a:lvl1pPr algn="l" latinLnBrk="0">
              <a:defRPr lang="fr-FR" sz="1200"/>
            </a:lvl1pPr>
            <a:extLst/>
          </a:lstStyle>
          <a:p>
            <a:endParaRPr lang="fr-FR"/>
          </a:p>
        </p:txBody>
      </p:sp>
      <p:sp>
        <p:nvSpPr>
          <p:cNvPr id="3" name="Date Placeholder 2"/>
          <p:cNvSpPr>
            <a:spLocks noGrp="1"/>
          </p:cNvSpPr>
          <p:nvPr>
            <p:ph type="dt" idx="1"/>
          </p:nvPr>
        </p:nvSpPr>
        <p:spPr>
          <a:xfrm>
            <a:off x="3884613" y="0"/>
            <a:ext cx="2971800" cy="457200"/>
          </a:xfrm>
          <a:prstGeom prst="rect">
            <a:avLst/>
          </a:prstGeom>
        </p:spPr>
        <p:txBody>
          <a:bodyPr vert="horz" rtlCol="0"/>
          <a:lstStyle>
            <a:lvl1pPr algn="r" latinLnBrk="0">
              <a:defRPr lang="fr-FR" sz="1200"/>
            </a:lvl1pPr>
            <a:extLst/>
          </a:lstStyle>
          <a:p>
            <a:fld id="{C238408C-6839-46EE-8131-EDA75C487F2E}" type="datetimeFigureOut">
              <a:pPr/>
              <a:t>02/07/2016</a:t>
            </a:fld>
            <a:endParaRPr lang="fr-FR"/>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rtlCol="0" anchor="ctr"/>
          <a:lstStyle>
            <a:extLst/>
          </a:lstStyle>
          <a:p>
            <a:endParaRPr lang="fr-FR"/>
          </a:p>
        </p:txBody>
      </p:sp>
      <p:sp>
        <p:nvSpPr>
          <p:cNvPr id="5" name="Notes Placeholder 4"/>
          <p:cNvSpPr>
            <a:spLocks noGrp="1"/>
          </p:cNvSpPr>
          <p:nvPr>
            <p:ph type="body" sz="quarter" idx="3"/>
          </p:nvPr>
        </p:nvSpPr>
        <p:spPr>
          <a:xfrm>
            <a:off x="685800" y="4343400"/>
            <a:ext cx="5486400" cy="4114800"/>
          </a:xfrm>
          <a:prstGeom prst="rect">
            <a:avLst/>
          </a:prstGeom>
        </p:spPr>
        <p:txBody>
          <a:bodyPr vert="horz" rtlCol="0">
            <a:normAutofit/>
          </a:bodyPr>
          <a:lstStyle>
            <a:extLst/>
          </a:lstStyle>
          <a:p>
            <a:pPr lvl="0"/>
            <a:r>
              <a:rPr lang="fr-FR"/>
              <a:t>Cliquez pour modifier les styles du texte du masque</a:t>
            </a:r>
          </a:p>
          <a:p>
            <a:pPr lvl="1"/>
            <a:r>
              <a:rPr lang="fr-FR"/>
              <a:t>Niveau 2</a:t>
            </a:r>
          </a:p>
          <a:p>
            <a:pPr lvl="2"/>
            <a:r>
              <a:rPr lang="fr-FR"/>
              <a:t>Niveau 3</a:t>
            </a:r>
          </a:p>
          <a:p>
            <a:pPr lvl="3"/>
            <a:r>
              <a:rPr lang="fr-FR"/>
              <a:t>Niveau 4</a:t>
            </a:r>
          </a:p>
          <a:p>
            <a:pPr lvl="4"/>
            <a:r>
              <a:rPr lang="fr-FR"/>
              <a:t>Niveau 5</a:t>
            </a:r>
          </a:p>
        </p:txBody>
      </p:sp>
      <p:sp>
        <p:nvSpPr>
          <p:cNvPr id="6" name="Footer Placeholder 5"/>
          <p:cNvSpPr>
            <a:spLocks noGrp="1"/>
          </p:cNvSpPr>
          <p:nvPr>
            <p:ph type="ftr" sz="quarter" idx="4"/>
          </p:nvPr>
        </p:nvSpPr>
        <p:spPr>
          <a:xfrm>
            <a:off x="0" y="8685213"/>
            <a:ext cx="2971800" cy="457200"/>
          </a:xfrm>
          <a:prstGeom prst="rect">
            <a:avLst/>
          </a:prstGeom>
        </p:spPr>
        <p:txBody>
          <a:bodyPr vert="horz" rtlCol="0" anchor="b"/>
          <a:lstStyle>
            <a:lvl1pPr algn="l" latinLnBrk="0">
              <a:defRPr lang="fr-FR" sz="1200"/>
            </a:lvl1pPr>
            <a:extLst/>
          </a:lstStyle>
          <a:p>
            <a:endParaRPr lang="fr-F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rtlCol="0" anchor="b"/>
          <a:lstStyle>
            <a:lvl1pPr algn="r" latinLnBrk="0">
              <a:defRPr lang="fr-FR" sz="1200"/>
            </a:lvl1pPr>
            <a:extLst/>
          </a:lstStyle>
          <a:p>
            <a:fld id="{87D77045-401A-4D5E-BFE3-54C21A8A6634}" type="slidenum">
              <a:pPr/>
              <a:t>‹N°›</a:t>
            </a:fld>
            <a:endParaRPr lang="fr-FR"/>
          </a:p>
        </p:txBody>
      </p:sp>
    </p:spTree>
    <p:extLst>
      <p:ext uri="{BB962C8B-B14F-4D97-AF65-F5344CB8AC3E}">
        <p14:creationId xmlns:p14="http://schemas.microsoft.com/office/powerpoint/2010/main" val="518965012"/>
      </p:ext>
    </p:extLst>
  </p:cSld>
  <p:clrMap bg1="lt1" tx1="dk1" bg2="lt2" tx2="dk2" accent1="accent1" accent2="accent2" accent3="accent3" accent4="accent4" accent5="accent5" accent6="accent6" hlink="hlink" folHlink="folHlink"/>
  <p:notesStyle>
    <a:lvl1pPr marL="0" algn="l" rtl="0" latinLnBrk="0">
      <a:defRPr lang="fr-FR" sz="1200" kern="1200">
        <a:solidFill>
          <a:schemeClr val="tx1"/>
        </a:solidFill>
        <a:latin typeface="+mn-lt"/>
        <a:ea typeface="+mn-ea"/>
        <a:cs typeface="+mn-cs"/>
      </a:defRPr>
    </a:lvl1pPr>
    <a:lvl2pPr marL="457200" algn="l" rtl="0">
      <a:defRPr lang="fr-FR" sz="1200" kern="1200">
        <a:solidFill>
          <a:schemeClr val="tx1"/>
        </a:solidFill>
        <a:latin typeface="+mn-lt"/>
        <a:ea typeface="+mn-ea"/>
        <a:cs typeface="+mn-cs"/>
      </a:defRPr>
    </a:lvl2pPr>
    <a:lvl3pPr marL="914400" algn="l" rtl="0">
      <a:defRPr lang="fr-FR" sz="1200" kern="1200">
        <a:solidFill>
          <a:schemeClr val="tx1"/>
        </a:solidFill>
        <a:latin typeface="+mn-lt"/>
        <a:ea typeface="+mn-ea"/>
        <a:cs typeface="+mn-cs"/>
      </a:defRPr>
    </a:lvl3pPr>
    <a:lvl4pPr marL="1371600" algn="l" rtl="0">
      <a:defRPr lang="fr-FR" sz="1200" kern="1200">
        <a:solidFill>
          <a:schemeClr val="tx1"/>
        </a:solidFill>
        <a:latin typeface="+mn-lt"/>
        <a:ea typeface="+mn-ea"/>
        <a:cs typeface="+mn-cs"/>
      </a:defRPr>
    </a:lvl4pPr>
    <a:lvl5pPr marL="1828800" algn="l" rtl="0">
      <a:defRPr lang="fr-FR" sz="1200" kern="1200">
        <a:solidFill>
          <a:schemeClr val="tx1"/>
        </a:solidFill>
        <a:latin typeface="+mn-lt"/>
        <a:ea typeface="+mn-ea"/>
        <a:cs typeface="+mn-cs"/>
      </a:defRPr>
    </a:lvl5pPr>
    <a:lvl6pPr marL="2286000" algn="l" rtl="0">
      <a:defRPr lang="fr-FR" sz="1200" kern="1200">
        <a:solidFill>
          <a:schemeClr val="tx1"/>
        </a:solidFill>
        <a:latin typeface="+mn-lt"/>
        <a:ea typeface="+mn-ea"/>
        <a:cs typeface="+mn-cs"/>
      </a:defRPr>
    </a:lvl6pPr>
    <a:lvl7pPr marL="2743200" algn="l" rtl="0">
      <a:defRPr lang="fr-FR" sz="1200" kern="1200">
        <a:solidFill>
          <a:schemeClr val="tx1"/>
        </a:solidFill>
        <a:latin typeface="+mn-lt"/>
        <a:ea typeface="+mn-ea"/>
        <a:cs typeface="+mn-cs"/>
      </a:defRPr>
    </a:lvl7pPr>
    <a:lvl8pPr marL="3200400" algn="l" rtl="0">
      <a:defRPr lang="fr-FR" sz="1200" kern="1200">
        <a:solidFill>
          <a:schemeClr val="tx1"/>
        </a:solidFill>
        <a:latin typeface="+mn-lt"/>
        <a:ea typeface="+mn-ea"/>
        <a:cs typeface="+mn-cs"/>
      </a:defRPr>
    </a:lvl8pPr>
    <a:lvl9pPr marL="3657600" algn="l" rtl="0">
      <a:defRPr lang="fr-F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fr-FR"/>
          </a:p>
        </p:txBody>
      </p:sp>
      <p:sp>
        <p:nvSpPr>
          <p:cNvPr id="4" name="Slide Number Placeholder 3"/>
          <p:cNvSpPr>
            <a:spLocks noGrp="1"/>
          </p:cNvSpPr>
          <p:nvPr>
            <p:ph type="sldNum" sz="quarter" idx="10"/>
          </p:nvPr>
        </p:nvSpPr>
        <p:spPr/>
        <p:txBody>
          <a:bodyPr/>
          <a:lstStyle/>
          <a:p>
            <a:fld id="{87D77045-401A-4D5E-BFE3-54C21A8A6634}" type="slidenum">
              <a:rPr lang="fr-FR" smtClean="0"/>
              <a:pPr/>
              <a:t>1</a:t>
            </a:fld>
            <a:endParaRPr lang="fr-FR"/>
          </a:p>
        </p:txBody>
      </p:sp>
    </p:spTree>
    <p:extLst>
      <p:ext uri="{BB962C8B-B14F-4D97-AF65-F5344CB8AC3E}">
        <p14:creationId xmlns:p14="http://schemas.microsoft.com/office/powerpoint/2010/main" val="335724405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fr-FR"/>
          </a:p>
        </p:txBody>
      </p:sp>
      <p:sp>
        <p:nvSpPr>
          <p:cNvPr id="4" name="Slide Number Placeholder 3"/>
          <p:cNvSpPr>
            <a:spLocks noGrp="1"/>
          </p:cNvSpPr>
          <p:nvPr>
            <p:ph type="sldNum" sz="quarter" idx="10"/>
          </p:nvPr>
        </p:nvSpPr>
        <p:spPr/>
        <p:txBody>
          <a:bodyPr/>
          <a:lstStyle/>
          <a:p>
            <a:fld id="{87D77045-401A-4D5E-BFE3-54C21A8A6634}" type="slidenum">
              <a:rPr lang="fr-FR" smtClean="0"/>
              <a:pPr/>
              <a:t>19</a:t>
            </a:fld>
            <a:endParaRPr lang="fr-FR"/>
          </a:p>
        </p:txBody>
      </p:sp>
    </p:spTree>
    <p:extLst>
      <p:ext uri="{BB962C8B-B14F-4D97-AF65-F5344CB8AC3E}">
        <p14:creationId xmlns:p14="http://schemas.microsoft.com/office/powerpoint/2010/main" val="28553171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bg>
      <p:bgRef idx="1002">
        <a:schemeClr val="bg2"/>
      </p:bgRef>
    </p:bg>
    <p:spTree>
      <p:nvGrpSpPr>
        <p:cNvPr id="1" name=""/>
        <p:cNvGrpSpPr/>
        <p:nvPr/>
      </p:nvGrpSpPr>
      <p:grpSpPr>
        <a:xfrm>
          <a:off x="0" y="0"/>
          <a:ext cx="0" cy="0"/>
          <a:chOff x="0" y="0"/>
          <a:chExt cx="0" cy="0"/>
        </a:xfrm>
      </p:grpSpPr>
      <p:sp>
        <p:nvSpPr>
          <p:cNvPr id="44" name="Shape 43"/>
          <p:cNvSpPr>
            <a:spLocks/>
          </p:cNvSpPr>
          <p:nvPr/>
        </p:nvSpPr>
        <p:spPr bwMode="auto">
          <a:xfrm rot="5236414">
            <a:off x="6635304" y="1285480"/>
            <a:ext cx="4114800" cy="158496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8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fr-FR" sz="1800"/>
          </a:p>
        </p:txBody>
      </p:sp>
      <p:sp>
        <p:nvSpPr>
          <p:cNvPr id="36" name="Shape 35"/>
          <p:cNvSpPr>
            <a:spLocks/>
          </p:cNvSpPr>
          <p:nvPr/>
        </p:nvSpPr>
        <p:spPr bwMode="auto">
          <a:xfrm>
            <a:off x="6429152" y="1066800"/>
            <a:ext cx="5791200"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65000"/>
              </a:schemeClr>
            </a:solidFill>
            <a:prstDash val="solid"/>
            <a:round/>
            <a:headEnd type="none" w="med" len="med"/>
            <a:tailEnd type="none" w="med" len="med"/>
          </a:ln>
          <a:effectLst/>
        </p:spPr>
        <p:txBody>
          <a:bodyPr vert="horz" wrap="square" lIns="91440" tIns="45720" rIns="91440" bIns="45720" anchor="t" compatLnSpc="1"/>
          <a:lstStyle>
            <a:extLst/>
          </a:lstStyle>
          <a:p>
            <a:endParaRPr lang="fr-FR" sz="1800"/>
          </a:p>
        </p:txBody>
      </p:sp>
      <p:sp>
        <p:nvSpPr>
          <p:cNvPr id="43" name="Shape 42"/>
          <p:cNvSpPr>
            <a:spLocks/>
          </p:cNvSpPr>
          <p:nvPr/>
        </p:nvSpPr>
        <p:spPr bwMode="auto">
          <a:xfrm>
            <a:off x="387499" y="-14176"/>
            <a:ext cx="7416800" cy="6553200"/>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65000"/>
              </a:schemeClr>
            </a:solidFill>
            <a:prstDash val="solid"/>
            <a:round/>
            <a:headEnd type="none" w="med" len="med"/>
            <a:tailEnd type="none" w="med" len="med"/>
          </a:ln>
          <a:effectLst/>
        </p:spPr>
        <p:txBody>
          <a:bodyPr vert="horz" wrap="square" lIns="91440" tIns="45720" rIns="91440" bIns="45720" anchor="t" compatLnSpc="1"/>
          <a:lstStyle>
            <a:extLst/>
          </a:lstStyle>
          <a:p>
            <a:endParaRPr lang="fr-FR" sz="1800"/>
          </a:p>
        </p:txBody>
      </p:sp>
      <p:sp>
        <p:nvSpPr>
          <p:cNvPr id="22" name="Shape 21"/>
          <p:cNvSpPr>
            <a:spLocks/>
          </p:cNvSpPr>
          <p:nvPr/>
        </p:nvSpPr>
        <p:spPr bwMode="auto">
          <a:xfrm>
            <a:off x="7924800" y="4267200"/>
            <a:ext cx="21336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180000"/>
              <a:alpha val="8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fr-FR" sz="1800"/>
          </a:p>
        </p:txBody>
      </p:sp>
      <p:sp>
        <p:nvSpPr>
          <p:cNvPr id="24" name="Shape 23"/>
          <p:cNvSpPr>
            <a:spLocks/>
          </p:cNvSpPr>
          <p:nvPr/>
        </p:nvSpPr>
        <p:spPr bwMode="auto">
          <a:xfrm>
            <a:off x="7924800" y="1752600"/>
            <a:ext cx="42672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180000"/>
              <a:alpha val="8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fr-FR" sz="1800"/>
          </a:p>
        </p:txBody>
      </p:sp>
      <p:sp>
        <p:nvSpPr>
          <p:cNvPr id="26" name="Shape 25"/>
          <p:cNvSpPr>
            <a:spLocks/>
          </p:cNvSpPr>
          <p:nvPr/>
        </p:nvSpPr>
        <p:spPr bwMode="auto">
          <a:xfrm>
            <a:off x="711200" y="4267200"/>
            <a:ext cx="7112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180000"/>
              <a:alpha val="8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fr-FR" sz="1800"/>
          </a:p>
        </p:txBody>
      </p:sp>
      <p:sp>
        <p:nvSpPr>
          <p:cNvPr id="27" name="Shape 26"/>
          <p:cNvSpPr>
            <a:spLocks/>
          </p:cNvSpPr>
          <p:nvPr/>
        </p:nvSpPr>
        <p:spPr bwMode="auto">
          <a:xfrm>
            <a:off x="489099" y="2438400"/>
            <a:ext cx="75184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180000"/>
              <a:alpha val="8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fr-FR" sz="1800"/>
          </a:p>
        </p:txBody>
      </p:sp>
      <p:sp>
        <p:nvSpPr>
          <p:cNvPr id="28" name="Shape 27"/>
          <p:cNvSpPr>
            <a:spLocks noGrp="1"/>
          </p:cNvSpPr>
          <p:nvPr>
            <p:ph type="dt" sz="half" idx="10"/>
          </p:nvPr>
        </p:nvSpPr>
        <p:spPr>
          <a:xfrm>
            <a:off x="8636000" y="6416676"/>
            <a:ext cx="2844800" cy="365125"/>
          </a:xfrm>
        </p:spPr>
        <p:txBody>
          <a:bodyPr/>
          <a:lstStyle>
            <a:extLst/>
          </a:lstStyle>
          <a:p>
            <a:fld id="{743653DA-8BF4-4869-96FE-9BCF43372D46}" type="datetimeFigureOut">
              <a:pPr/>
              <a:t>02/07/2016</a:t>
            </a:fld>
            <a:endParaRPr lang="fr-FR"/>
          </a:p>
        </p:txBody>
      </p:sp>
      <p:sp>
        <p:nvSpPr>
          <p:cNvPr id="17" name="Shape 16"/>
          <p:cNvSpPr>
            <a:spLocks noGrp="1"/>
          </p:cNvSpPr>
          <p:nvPr>
            <p:ph type="ftr" sz="quarter" idx="11"/>
          </p:nvPr>
        </p:nvSpPr>
        <p:spPr>
          <a:xfrm>
            <a:off x="1219200" y="6416676"/>
            <a:ext cx="7416800" cy="365125"/>
          </a:xfrm>
        </p:spPr>
        <p:txBody>
          <a:bodyPr/>
          <a:lstStyle>
            <a:extLst/>
          </a:lstStyle>
          <a:p>
            <a:endParaRPr lang="fr-FR"/>
          </a:p>
        </p:txBody>
      </p:sp>
      <p:sp>
        <p:nvSpPr>
          <p:cNvPr id="29" name="Shape 28"/>
          <p:cNvSpPr>
            <a:spLocks noGrp="1"/>
          </p:cNvSpPr>
          <p:nvPr>
            <p:ph type="sldNum" sz="quarter" idx="12"/>
          </p:nvPr>
        </p:nvSpPr>
        <p:spPr>
          <a:xfrm>
            <a:off x="11480800" y="6416676"/>
            <a:ext cx="609600" cy="365125"/>
          </a:xfrm>
        </p:spPr>
        <p:txBody>
          <a:bodyPr/>
          <a:lstStyle>
            <a:extLst/>
          </a:lstStyle>
          <a:p>
            <a:fld id="{72AC53DF-4216-466D-99A7-94400E6C2A25}" type="slidenum">
              <a:pPr/>
              <a:t>‹N°›</a:t>
            </a:fld>
            <a:endParaRPr lang="fr-FR"/>
          </a:p>
        </p:txBody>
      </p:sp>
      <p:sp>
        <p:nvSpPr>
          <p:cNvPr id="32" name="Rectangle 31"/>
          <p:cNvSpPr/>
          <p:nvPr/>
        </p:nvSpPr>
        <p:spPr>
          <a:xfrm>
            <a:off x="0" y="-1"/>
            <a:ext cx="48768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39" name="Rectangle 38"/>
          <p:cNvSpPr/>
          <p:nvPr/>
        </p:nvSpPr>
        <p:spPr>
          <a:xfrm>
            <a:off x="412744" y="680477"/>
            <a:ext cx="6096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40" name="Rectangle 39"/>
          <p:cNvSpPr/>
          <p:nvPr/>
        </p:nvSpPr>
        <p:spPr>
          <a:xfrm>
            <a:off x="358764"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41" name="Rectangle 40"/>
          <p:cNvSpPr/>
          <p:nvPr/>
        </p:nvSpPr>
        <p:spPr>
          <a:xfrm>
            <a:off x="333360"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42" name="Rectangle 41"/>
          <p:cNvSpPr/>
          <p:nvPr/>
        </p:nvSpPr>
        <p:spPr>
          <a:xfrm>
            <a:off x="295691"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45" name="Rectangle 44"/>
          <p:cNvSpPr/>
          <p:nvPr/>
        </p:nvSpPr>
        <p:spPr>
          <a:xfrm>
            <a:off x="484213" y="402265"/>
            <a:ext cx="11338560" cy="886265"/>
          </a:xfrm>
          <a:prstGeom prst="rect">
            <a:avLst/>
          </a:prstGeom>
          <a:solidFill>
            <a:schemeClr val="bg2">
              <a:alpha val="50000"/>
              <a:satMod val="18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8" name="Shape 7"/>
          <p:cNvSpPr>
            <a:spLocks noGrp="1"/>
          </p:cNvSpPr>
          <p:nvPr>
            <p:ph type="ctrTitle"/>
          </p:nvPr>
        </p:nvSpPr>
        <p:spPr>
          <a:xfrm>
            <a:off x="711200" y="464504"/>
            <a:ext cx="10871200" cy="774192"/>
          </a:xfrm>
        </p:spPr>
        <p:txBody>
          <a:bodyPr/>
          <a:lstStyle>
            <a:lvl1pPr marR="9144" algn="r" latinLnBrk="0">
              <a:defRPr lang="fr-FR" sz="3800"/>
            </a:lvl1pPr>
            <a:extLst/>
          </a:lstStyle>
          <a:p>
            <a:r>
              <a:rPr lang="fr-FR" smtClean="0"/>
              <a:t>Modifiez le style du titre</a:t>
            </a:r>
            <a:endParaRPr lang="fr-FR"/>
          </a:p>
        </p:txBody>
      </p:sp>
      <p:sp>
        <p:nvSpPr>
          <p:cNvPr id="9" name="Shape 8"/>
          <p:cNvSpPr>
            <a:spLocks noGrp="1"/>
          </p:cNvSpPr>
          <p:nvPr>
            <p:ph type="subTitle" idx="1"/>
          </p:nvPr>
        </p:nvSpPr>
        <p:spPr>
          <a:xfrm>
            <a:off x="6451176" y="1371600"/>
            <a:ext cx="5131225" cy="457200"/>
          </a:xfrm>
        </p:spPr>
        <p:txBody>
          <a:bodyPr tIns="0"/>
          <a:lstStyle>
            <a:lvl1pPr marL="0" indent="0" algn="r" latinLnBrk="0">
              <a:spcBef>
                <a:spcPts val="0"/>
              </a:spcBef>
              <a:buNone/>
              <a:defRPr lang="fr-F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fr-FR" smtClean="0"/>
              <a:t>Modifiez le style des sous-titres du masque</a:t>
            </a:r>
            <a:endParaRPr lang="fr-FR"/>
          </a:p>
        </p:txBody>
      </p:sp>
      <p:sp>
        <p:nvSpPr>
          <p:cNvPr id="58" name="Rectangle 57"/>
          <p:cNvSpPr/>
          <p:nvPr/>
        </p:nvSpPr>
        <p:spPr>
          <a:xfrm flipH="1">
            <a:off x="495384"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59" name="Rectangle 58"/>
          <p:cNvSpPr/>
          <p:nvPr/>
        </p:nvSpPr>
        <p:spPr>
          <a:xfrm flipH="1">
            <a:off x="548145"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60" name="Rectangle 59"/>
          <p:cNvSpPr/>
          <p:nvPr/>
        </p:nvSpPr>
        <p:spPr>
          <a:xfrm flipH="1">
            <a:off x="597933"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61" name="Rectangle 60"/>
          <p:cNvSpPr/>
          <p:nvPr/>
        </p:nvSpPr>
        <p:spPr>
          <a:xfrm flipH="1">
            <a:off x="635603" y="680477"/>
            <a:ext cx="1219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62" name="Rectangle 61"/>
          <p:cNvSpPr/>
          <p:nvPr/>
        </p:nvSpPr>
        <p:spPr>
          <a:xfrm>
            <a:off x="667304" y="680477"/>
            <a:ext cx="48768"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56" name="Rectangle 55"/>
          <p:cNvSpPr/>
          <p:nvPr/>
        </p:nvSpPr>
        <p:spPr>
          <a:xfrm>
            <a:off x="340388" y="5047394"/>
            <a:ext cx="97536"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65" name="Rectangle 64"/>
          <p:cNvSpPr/>
          <p:nvPr/>
        </p:nvSpPr>
        <p:spPr>
          <a:xfrm>
            <a:off x="340388" y="4796819"/>
            <a:ext cx="97536"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66" name="Rectangle 65"/>
          <p:cNvSpPr/>
          <p:nvPr/>
        </p:nvSpPr>
        <p:spPr>
          <a:xfrm>
            <a:off x="340388" y="4637685"/>
            <a:ext cx="97536"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67" name="Rectangle 66"/>
          <p:cNvSpPr/>
          <p:nvPr/>
        </p:nvSpPr>
        <p:spPr>
          <a:xfrm>
            <a:off x="340388" y="4542559"/>
            <a:ext cx="97536"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Shape 1"/>
          <p:cNvSpPr>
            <a:spLocks noGrp="1"/>
          </p:cNvSpPr>
          <p:nvPr>
            <p:ph type="title"/>
          </p:nvPr>
        </p:nvSpPr>
        <p:spPr/>
        <p:txBody>
          <a:bodyPr/>
          <a:lstStyle>
            <a:extLst/>
          </a:lstStyle>
          <a:p>
            <a:r>
              <a:rPr lang="fr-FR" smtClean="0"/>
              <a:t>Modifiez le style du titre</a:t>
            </a:r>
            <a:endParaRPr lang="fr-FR"/>
          </a:p>
        </p:txBody>
      </p:sp>
      <p:sp>
        <p:nvSpPr>
          <p:cNvPr id="3" name="Shape 2"/>
          <p:cNvSpPr>
            <a:spLocks noGrp="1"/>
          </p:cNvSpPr>
          <p:nvPr>
            <p:ph idx="1"/>
          </p:nvPr>
        </p:nvSpPr>
        <p:spPr/>
        <p:txBody>
          <a:bodyPr/>
          <a:lstStyle>
            <a:extLs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Shape 3"/>
          <p:cNvSpPr>
            <a:spLocks noGrp="1"/>
          </p:cNvSpPr>
          <p:nvPr>
            <p:ph type="dt" sz="half" idx="10"/>
          </p:nvPr>
        </p:nvSpPr>
        <p:spPr/>
        <p:txBody>
          <a:bodyPr/>
          <a:lstStyle>
            <a:extLst/>
          </a:lstStyle>
          <a:p>
            <a:fld id="{B7129108-AC8D-4212-9283-60D9E99BF07A}" type="datetimeFigureOut">
              <a:pPr/>
              <a:t>02/07/2016</a:t>
            </a:fld>
            <a:endParaRPr lang="fr-FR"/>
          </a:p>
        </p:txBody>
      </p:sp>
      <p:sp>
        <p:nvSpPr>
          <p:cNvPr id="5" name="Shape 4"/>
          <p:cNvSpPr>
            <a:spLocks noGrp="1"/>
          </p:cNvSpPr>
          <p:nvPr>
            <p:ph type="ftr" sz="quarter" idx="11"/>
          </p:nvPr>
        </p:nvSpPr>
        <p:spPr/>
        <p:txBody>
          <a:bodyPr/>
          <a:lstStyle>
            <a:extLst/>
          </a:lstStyle>
          <a:p>
            <a:endParaRPr lang="fr-FR"/>
          </a:p>
        </p:txBody>
      </p:sp>
      <p:sp>
        <p:nvSpPr>
          <p:cNvPr id="6" name="Shape 5"/>
          <p:cNvSpPr>
            <a:spLocks noGrp="1"/>
          </p:cNvSpPr>
          <p:nvPr>
            <p:ph type="sldNum" sz="quarter" idx="12"/>
          </p:nvPr>
        </p:nvSpPr>
        <p:spPr/>
        <p:txBody>
          <a:bodyPr/>
          <a:lstStyle>
            <a:extLst/>
          </a:lstStyle>
          <a:p>
            <a:fld id="{1AD93096-5B34-4342-9326-69289CEAE4C2}" type="slidenum">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2">
        <a:schemeClr val="bg2"/>
      </p:bgRef>
    </p:bg>
    <p:spTree>
      <p:nvGrpSpPr>
        <p:cNvPr id="1" name=""/>
        <p:cNvGrpSpPr/>
        <p:nvPr/>
      </p:nvGrpSpPr>
      <p:grpSpPr>
        <a:xfrm>
          <a:off x="0" y="0"/>
          <a:ext cx="0" cy="0"/>
          <a:chOff x="0" y="0"/>
          <a:chExt cx="0" cy="0"/>
        </a:xfrm>
      </p:grpSpPr>
      <p:sp>
        <p:nvSpPr>
          <p:cNvPr id="2" name="Shape 1"/>
          <p:cNvSpPr>
            <a:spLocks noGrp="1"/>
          </p:cNvSpPr>
          <p:nvPr>
            <p:ph type="title"/>
          </p:nvPr>
        </p:nvSpPr>
        <p:spPr>
          <a:xfrm>
            <a:off x="1219200" y="3352801"/>
            <a:ext cx="10363200" cy="1974059"/>
          </a:xfrm>
        </p:spPr>
        <p:txBody>
          <a:bodyPr anchor="b">
            <a:scene3d>
              <a:camera prst="orthographicFront">
                <a:rot lat="0" lon="0" rev="0"/>
              </a:camera>
              <a:lightRig rig="contrasting" dir="t">
                <a:rot lat="0" lon="0" rev="7500000"/>
              </a:lightRig>
            </a:scene3d>
            <a:sp3d contourW="6350" prstMaterial="metal">
              <a:bevelT w="130810" h="31750" prst="relaxedInset"/>
              <a:contourClr>
                <a:schemeClr val="accent1">
                  <a:shade val="75000"/>
                </a:schemeClr>
              </a:contourClr>
            </a:sp3d>
          </a:bodyPr>
          <a:lstStyle>
            <a:lvl1pPr algn="l" latinLnBrk="0">
              <a:buNone/>
              <a:defRPr lang="fr-FR" sz="4000" b="1" cap="all">
                <a:ln/>
                <a:solidFill>
                  <a:schemeClr val="tx1"/>
                </a:solidFill>
                <a:effectLst>
                  <a:reflection blurRad="12700" stA="50000" endPos="50000" dir="5400000" sy="-100000" rotWithShape="0"/>
                </a:effectLst>
              </a:defRPr>
            </a:lvl1pPr>
            <a:extLst/>
          </a:lstStyle>
          <a:p>
            <a:r>
              <a:rPr lang="fr-FR" smtClean="0"/>
              <a:t>Modifiez le style du titre</a:t>
            </a:r>
            <a:endParaRPr lang="fr-FR"/>
          </a:p>
        </p:txBody>
      </p:sp>
      <p:sp>
        <p:nvSpPr>
          <p:cNvPr id="3" name="Shape 2"/>
          <p:cNvSpPr>
            <a:spLocks noGrp="1"/>
          </p:cNvSpPr>
          <p:nvPr>
            <p:ph type="body" idx="1"/>
          </p:nvPr>
        </p:nvSpPr>
        <p:spPr>
          <a:xfrm>
            <a:off x="1219200" y="5334000"/>
            <a:ext cx="10363200" cy="1052512"/>
          </a:xfrm>
        </p:spPr>
        <p:txBody>
          <a:bodyPr anchor="t"/>
          <a:lstStyle>
            <a:lvl1pPr marL="374904" latinLnBrk="0">
              <a:buNone/>
              <a:defRPr lang="fr-FR" sz="2000">
                <a:solidFill>
                  <a:schemeClr val="tx2"/>
                </a:solidFill>
              </a:defRPr>
            </a:lvl1pPr>
            <a:lvl2pPr>
              <a:buNone/>
              <a:defRPr lang="fr-FR" sz="1800">
                <a:solidFill>
                  <a:schemeClr val="tx1">
                    <a:tint val="75000"/>
                  </a:schemeClr>
                </a:solidFill>
              </a:defRPr>
            </a:lvl2pPr>
            <a:lvl3pPr>
              <a:buNone/>
              <a:defRPr lang="fr-FR" sz="1600">
                <a:solidFill>
                  <a:schemeClr val="tx1">
                    <a:tint val="75000"/>
                  </a:schemeClr>
                </a:solidFill>
              </a:defRPr>
            </a:lvl3pPr>
            <a:lvl4pPr>
              <a:buNone/>
              <a:defRPr lang="fr-FR" sz="1400">
                <a:solidFill>
                  <a:schemeClr val="tx1">
                    <a:tint val="75000"/>
                  </a:schemeClr>
                </a:solidFill>
              </a:defRPr>
            </a:lvl4pPr>
            <a:lvl5pPr>
              <a:buNone/>
              <a:defRPr lang="fr-FR" sz="1400">
                <a:solidFill>
                  <a:schemeClr val="tx1">
                    <a:tint val="75000"/>
                  </a:schemeClr>
                </a:solidFill>
              </a:defRPr>
            </a:lvl5pPr>
            <a:extLst/>
          </a:lstStyle>
          <a:p>
            <a:pPr lvl="0"/>
            <a:r>
              <a:rPr lang="fr-FR" smtClean="0"/>
              <a:t>Modifiez les styles du texte du masque</a:t>
            </a:r>
          </a:p>
        </p:txBody>
      </p:sp>
      <p:sp>
        <p:nvSpPr>
          <p:cNvPr id="4" name="Shape 3"/>
          <p:cNvSpPr>
            <a:spLocks noGrp="1"/>
          </p:cNvSpPr>
          <p:nvPr>
            <p:ph type="dt" sz="half" idx="10"/>
          </p:nvPr>
        </p:nvSpPr>
        <p:spPr/>
        <p:txBody>
          <a:bodyPr/>
          <a:lstStyle>
            <a:extLst/>
          </a:lstStyle>
          <a:p>
            <a:fld id="{B6DED3D3-6235-4F4C-B439-DF277FB555A7}" type="datetimeFigureOut">
              <a:pPr/>
              <a:t>02/07/2016</a:t>
            </a:fld>
            <a:endParaRPr lang="fr-FR"/>
          </a:p>
        </p:txBody>
      </p:sp>
      <p:sp>
        <p:nvSpPr>
          <p:cNvPr id="5" name="Shape 4"/>
          <p:cNvSpPr>
            <a:spLocks noGrp="1"/>
          </p:cNvSpPr>
          <p:nvPr>
            <p:ph type="ftr" sz="quarter" idx="11"/>
          </p:nvPr>
        </p:nvSpPr>
        <p:spPr>
          <a:xfrm>
            <a:off x="1219200" y="6416676"/>
            <a:ext cx="7416800" cy="365125"/>
          </a:xfrm>
        </p:spPr>
        <p:txBody>
          <a:bodyPr/>
          <a:lstStyle>
            <a:extLst/>
          </a:lstStyle>
          <a:p>
            <a:endParaRPr lang="fr-FR"/>
          </a:p>
        </p:txBody>
      </p:sp>
      <p:sp>
        <p:nvSpPr>
          <p:cNvPr id="6" name="Shape 5"/>
          <p:cNvSpPr>
            <a:spLocks noGrp="1"/>
          </p:cNvSpPr>
          <p:nvPr>
            <p:ph type="sldNum" sz="quarter" idx="12"/>
          </p:nvPr>
        </p:nvSpPr>
        <p:spPr/>
        <p:txBody>
          <a:bodyPr/>
          <a:lstStyle>
            <a:extLst/>
          </a:lstStyle>
          <a:p>
            <a:fld id="{1AD93096-5B34-4342-9326-69289CEAE4C2}" type="slidenum">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bg>
      <p:bgRef idx="1001">
        <a:schemeClr val="bg1"/>
      </p:bgRef>
    </p:bg>
    <p:spTree>
      <p:nvGrpSpPr>
        <p:cNvPr id="1" name=""/>
        <p:cNvGrpSpPr/>
        <p:nvPr/>
      </p:nvGrpSpPr>
      <p:grpSpPr>
        <a:xfrm>
          <a:off x="0" y="0"/>
          <a:ext cx="0" cy="0"/>
          <a:chOff x="0" y="0"/>
          <a:chExt cx="0" cy="0"/>
        </a:xfrm>
      </p:grpSpPr>
      <p:sp>
        <p:nvSpPr>
          <p:cNvPr id="2" name="Shape 1"/>
          <p:cNvSpPr>
            <a:spLocks noGrp="1"/>
          </p:cNvSpPr>
          <p:nvPr>
            <p:ph type="title"/>
          </p:nvPr>
        </p:nvSpPr>
        <p:spPr>
          <a:xfrm>
            <a:off x="609600" y="209550"/>
            <a:ext cx="10972800" cy="1295400"/>
          </a:xfrm>
        </p:spPr>
        <p:txBody>
          <a:bodyPr anchor="ctr"/>
          <a:lstStyle>
            <a:extLst/>
          </a:lstStyle>
          <a:p>
            <a:r>
              <a:rPr lang="fr-FR" smtClean="0"/>
              <a:t>Modifiez le style du titre</a:t>
            </a:r>
            <a:endParaRPr lang="fr-FR"/>
          </a:p>
        </p:txBody>
      </p:sp>
      <p:sp>
        <p:nvSpPr>
          <p:cNvPr id="3" name="Shape 2"/>
          <p:cNvSpPr>
            <a:spLocks noGrp="1"/>
          </p:cNvSpPr>
          <p:nvPr>
            <p:ph sz="half" idx="1"/>
          </p:nvPr>
        </p:nvSpPr>
        <p:spPr>
          <a:xfrm>
            <a:off x="619125" y="1600201"/>
            <a:ext cx="5384800" cy="4525963"/>
          </a:xfrm>
        </p:spPr>
        <p:txBody>
          <a:bodyPr/>
          <a:lstStyle>
            <a:lvl1pPr marL="0" indent="0" latinLnBrk="0">
              <a:buFontTx/>
              <a:buNone/>
              <a:defRPr lang="fr-FR" sz="2000"/>
            </a:lvl1pPr>
            <a:lvl2pPr>
              <a:defRPr lang="fr-FR" sz="2400"/>
            </a:lvl2pPr>
            <a:lvl3pPr>
              <a:defRPr lang="fr-FR" sz="2000"/>
            </a:lvl3pPr>
            <a:lvl4pPr>
              <a:defRPr lang="fr-FR" sz="1800"/>
            </a:lvl4pPr>
            <a:lvl5pPr>
              <a:defRPr lang="fr-FR" sz="1800"/>
            </a:lvl5pPr>
            <a:extLst/>
          </a:lstStyle>
          <a:p>
            <a:pPr lvl="0"/>
            <a:r>
              <a:rPr lang="fr-FR" smtClean="0"/>
              <a:t>Modifiez les styles du texte du masque</a:t>
            </a:r>
          </a:p>
        </p:txBody>
      </p:sp>
      <p:sp>
        <p:nvSpPr>
          <p:cNvPr id="4" name="Shape 3"/>
          <p:cNvSpPr>
            <a:spLocks noGrp="1"/>
          </p:cNvSpPr>
          <p:nvPr>
            <p:ph sz="half" idx="2"/>
          </p:nvPr>
        </p:nvSpPr>
        <p:spPr>
          <a:xfrm>
            <a:off x="6207125" y="1600201"/>
            <a:ext cx="5384800" cy="4525963"/>
          </a:xfrm>
        </p:spPr>
        <p:txBody>
          <a:bodyPr/>
          <a:lstStyle>
            <a:lvl1pPr latinLnBrk="0">
              <a:defRPr lang="fr-FR" sz="2800"/>
            </a:lvl1pPr>
            <a:lvl2pPr>
              <a:defRPr lang="fr-FR" sz="2400"/>
            </a:lvl2pPr>
            <a:lvl3pPr>
              <a:defRPr lang="fr-FR" sz="2000"/>
            </a:lvl3pPr>
            <a:lvl4pPr>
              <a:defRPr lang="fr-FR" sz="1800"/>
            </a:lvl4pPr>
            <a:lvl5pPr>
              <a:defRPr lang="fr-FR" sz="1800"/>
            </a:lvl5pPr>
            <a:extLs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Shape 4"/>
          <p:cNvSpPr>
            <a:spLocks noGrp="1"/>
          </p:cNvSpPr>
          <p:nvPr>
            <p:ph type="dt" sz="half" idx="10"/>
          </p:nvPr>
        </p:nvSpPr>
        <p:spPr/>
        <p:txBody>
          <a:bodyPr/>
          <a:lstStyle>
            <a:extLst/>
          </a:lstStyle>
          <a:p>
            <a:fld id="{3B5F1E3E-4B2F-4895-B65E-28B2E64F39F6}" type="datetimeFigureOut">
              <a:pPr/>
              <a:t>02/07/2016</a:t>
            </a:fld>
            <a:endParaRPr lang="fr-FR"/>
          </a:p>
        </p:txBody>
      </p:sp>
      <p:sp>
        <p:nvSpPr>
          <p:cNvPr id="6" name="Shape 5"/>
          <p:cNvSpPr>
            <a:spLocks noGrp="1"/>
          </p:cNvSpPr>
          <p:nvPr>
            <p:ph type="ftr" sz="quarter" idx="11"/>
          </p:nvPr>
        </p:nvSpPr>
        <p:spPr/>
        <p:txBody>
          <a:bodyPr/>
          <a:lstStyle>
            <a:extLst/>
          </a:lstStyle>
          <a:p>
            <a:endParaRPr lang="fr-FR"/>
          </a:p>
        </p:txBody>
      </p:sp>
      <p:sp>
        <p:nvSpPr>
          <p:cNvPr id="7" name="Shape 6"/>
          <p:cNvSpPr>
            <a:spLocks noGrp="1"/>
          </p:cNvSpPr>
          <p:nvPr>
            <p:ph type="sldNum" sz="quarter" idx="12"/>
          </p:nvPr>
        </p:nvSpPr>
        <p:spPr/>
        <p:txBody>
          <a:bodyPr/>
          <a:lstStyle>
            <a:extLst/>
          </a:lstStyle>
          <a:p>
            <a:fld id="{1AD93096-5B34-4342-9326-69289CEAE4C2}" type="slidenum">
              <a:pPr/>
              <a:t>‹N°›</a:t>
            </a:fld>
            <a:endParaRPr lang="fr-FR"/>
          </a:p>
        </p:txBody>
      </p:sp>
      <p:cxnSp>
        <p:nvCxnSpPr>
          <p:cNvPr id="9" name="Straight Connector 8"/>
          <p:cNvCxnSpPr/>
          <p:nvPr/>
        </p:nvCxnSpPr>
        <p:spPr>
          <a:xfrm rot="5400000">
            <a:off x="3829042" y="3866878"/>
            <a:ext cx="4533900" cy="2135"/>
          </a:xfrm>
          <a:prstGeom prst="line">
            <a:avLst/>
          </a:prstGeom>
          <a:ln/>
        </p:spPr>
        <p:style>
          <a:lnRef idx="1">
            <a:schemeClr val="accent2"/>
          </a:lnRef>
          <a:fillRef idx="0">
            <a:schemeClr val="accent2"/>
          </a:fillRef>
          <a:effectRef idx="0">
            <a:schemeClr val="accent2"/>
          </a:effectRef>
          <a:fontRef idx="minor">
            <a:schemeClr val="tx1"/>
          </a:fontRef>
        </p:style>
      </p:cxn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bg>
      <p:bgRef idx="1002">
        <a:schemeClr val="bg2"/>
      </p:bgRef>
    </p:bg>
    <p:spTree>
      <p:nvGrpSpPr>
        <p:cNvPr id="1" name=""/>
        <p:cNvGrpSpPr/>
        <p:nvPr/>
      </p:nvGrpSpPr>
      <p:grpSpPr>
        <a:xfrm>
          <a:off x="0" y="0"/>
          <a:ext cx="0" cy="0"/>
          <a:chOff x="0" y="0"/>
          <a:chExt cx="0" cy="0"/>
        </a:xfrm>
      </p:grpSpPr>
      <p:sp>
        <p:nvSpPr>
          <p:cNvPr id="23" name="Rectangle 22"/>
          <p:cNvSpPr/>
          <p:nvPr/>
        </p:nvSpPr>
        <p:spPr>
          <a:xfrm>
            <a:off x="0" y="402265"/>
            <a:ext cx="11582400" cy="886265"/>
          </a:xfrm>
          <a:prstGeom prst="rect">
            <a:avLst/>
          </a:prstGeom>
          <a:solidFill>
            <a:schemeClr val="bg2">
              <a:alpha val="50000"/>
              <a:satMod val="18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2" name="Shape 1"/>
          <p:cNvSpPr>
            <a:spLocks noGrp="1"/>
          </p:cNvSpPr>
          <p:nvPr>
            <p:ph type="title"/>
          </p:nvPr>
        </p:nvSpPr>
        <p:spPr>
          <a:xfrm>
            <a:off x="673099" y="512064"/>
            <a:ext cx="10363200" cy="914400"/>
          </a:xfrm>
        </p:spPr>
        <p:txBody>
          <a:bodyPr anchor="t"/>
          <a:lstStyle>
            <a:lvl1pPr latinLnBrk="0">
              <a:defRPr lang="fr-FR" sz="4000"/>
            </a:lvl1pPr>
            <a:extLst/>
          </a:lstStyle>
          <a:p>
            <a:r>
              <a:rPr lang="fr-FR" smtClean="0"/>
              <a:t>Modifiez le style du titre</a:t>
            </a:r>
            <a:endParaRPr lang="fr-FR"/>
          </a:p>
        </p:txBody>
      </p:sp>
      <p:sp>
        <p:nvSpPr>
          <p:cNvPr id="3" name="Shape 2"/>
          <p:cNvSpPr>
            <a:spLocks noGrp="1"/>
          </p:cNvSpPr>
          <p:nvPr>
            <p:ph type="body" idx="1"/>
          </p:nvPr>
        </p:nvSpPr>
        <p:spPr>
          <a:xfrm>
            <a:off x="609600" y="1809750"/>
            <a:ext cx="5386917" cy="639762"/>
          </a:xfrm>
        </p:spPr>
        <p:txBody>
          <a:bodyPr anchor="ctr"/>
          <a:lstStyle>
            <a:lvl1pPr marL="73152" indent="0" algn="l" latinLnBrk="0">
              <a:buNone/>
              <a:defRPr lang="fr-FR" sz="2400" b="1">
                <a:solidFill>
                  <a:schemeClr val="accent2"/>
                </a:solidFill>
              </a:defRPr>
            </a:lvl1pPr>
            <a:lvl2pPr>
              <a:buNone/>
              <a:defRPr lang="fr-FR" sz="2000" b="1"/>
            </a:lvl2pPr>
            <a:lvl3pPr>
              <a:buNone/>
              <a:defRPr lang="fr-FR" sz="1800" b="1"/>
            </a:lvl3pPr>
            <a:lvl4pPr>
              <a:buNone/>
              <a:defRPr lang="fr-FR" sz="1600" b="1"/>
            </a:lvl4pPr>
            <a:lvl5pPr>
              <a:buNone/>
              <a:defRPr lang="fr-FR" sz="1600" b="1"/>
            </a:lvl5pPr>
            <a:extLst/>
          </a:lstStyle>
          <a:p>
            <a:pPr lvl="0"/>
            <a:r>
              <a:rPr lang="fr-FR" smtClean="0"/>
              <a:t>Modifiez les styles du texte du masque</a:t>
            </a:r>
          </a:p>
        </p:txBody>
      </p:sp>
      <p:sp>
        <p:nvSpPr>
          <p:cNvPr id="4" name="Shape 3"/>
          <p:cNvSpPr>
            <a:spLocks noGrp="1"/>
          </p:cNvSpPr>
          <p:nvPr>
            <p:ph type="body" sz="half" idx="2"/>
          </p:nvPr>
        </p:nvSpPr>
        <p:spPr>
          <a:xfrm>
            <a:off x="6193368" y="1809750"/>
            <a:ext cx="5389033" cy="639762"/>
          </a:xfrm>
        </p:spPr>
        <p:txBody>
          <a:bodyPr anchor="ctr"/>
          <a:lstStyle>
            <a:lvl1pPr marL="73152" indent="0" latinLnBrk="0">
              <a:buNone/>
              <a:defRPr lang="fr-FR" sz="2400" b="1">
                <a:solidFill>
                  <a:schemeClr val="accent2"/>
                </a:solidFill>
              </a:defRPr>
            </a:lvl1pPr>
            <a:lvl2pPr>
              <a:buNone/>
              <a:defRPr lang="fr-FR" sz="2000" b="1"/>
            </a:lvl2pPr>
            <a:lvl3pPr>
              <a:buNone/>
              <a:defRPr lang="fr-FR" sz="1800" b="1"/>
            </a:lvl3pPr>
            <a:lvl4pPr>
              <a:buNone/>
              <a:defRPr lang="fr-FR" sz="1600" b="1"/>
            </a:lvl4pPr>
            <a:lvl5pPr>
              <a:buNone/>
              <a:defRPr lang="fr-FR" sz="1600" b="1"/>
            </a:lvl5pPr>
            <a:extLst/>
          </a:lstStyle>
          <a:p>
            <a:pPr lvl="0"/>
            <a:r>
              <a:rPr lang="fr-FR" smtClean="0"/>
              <a:t>Modifiez les styles du texte du masque</a:t>
            </a:r>
          </a:p>
        </p:txBody>
      </p:sp>
      <p:sp>
        <p:nvSpPr>
          <p:cNvPr id="5" name="Shape 4"/>
          <p:cNvSpPr>
            <a:spLocks noGrp="1"/>
          </p:cNvSpPr>
          <p:nvPr>
            <p:ph sz="quarter" idx="3"/>
          </p:nvPr>
        </p:nvSpPr>
        <p:spPr>
          <a:xfrm>
            <a:off x="609600" y="2459037"/>
            <a:ext cx="5386917" cy="3959352"/>
          </a:xfrm>
        </p:spPr>
        <p:txBody>
          <a:bodyPr/>
          <a:lstStyle>
            <a:lvl1pPr latinLnBrk="0">
              <a:defRPr lang="fr-FR" sz="2400"/>
            </a:lvl1pPr>
            <a:lvl2pPr>
              <a:defRPr lang="fr-FR" sz="2000"/>
            </a:lvl2pPr>
            <a:lvl3pPr>
              <a:defRPr lang="fr-FR" sz="1800"/>
            </a:lvl3pPr>
            <a:lvl4pPr>
              <a:defRPr lang="fr-FR" sz="1600"/>
            </a:lvl4pPr>
            <a:lvl5pPr>
              <a:defRPr lang="fr-FR" sz="1600"/>
            </a:lvl5pPr>
            <a:extLs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Shape 5"/>
          <p:cNvSpPr>
            <a:spLocks noGrp="1"/>
          </p:cNvSpPr>
          <p:nvPr>
            <p:ph sz="quarter" idx="4"/>
          </p:nvPr>
        </p:nvSpPr>
        <p:spPr>
          <a:xfrm>
            <a:off x="6193368" y="2459037"/>
            <a:ext cx="5389033" cy="3959352"/>
          </a:xfrm>
        </p:spPr>
        <p:txBody>
          <a:bodyPr/>
          <a:lstStyle>
            <a:lvl1pPr latinLnBrk="0">
              <a:defRPr lang="fr-FR" sz="2400"/>
            </a:lvl1pPr>
            <a:lvl2pPr>
              <a:defRPr lang="fr-FR" sz="2000"/>
            </a:lvl2pPr>
            <a:lvl3pPr>
              <a:defRPr lang="fr-FR" sz="1800"/>
            </a:lvl3pPr>
            <a:lvl4pPr>
              <a:defRPr lang="fr-FR" sz="1600"/>
            </a:lvl4pPr>
            <a:lvl5pPr>
              <a:defRPr lang="fr-FR" sz="1600"/>
            </a:lvl5pPr>
            <a:extLs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Shape 6"/>
          <p:cNvSpPr>
            <a:spLocks noGrp="1"/>
          </p:cNvSpPr>
          <p:nvPr>
            <p:ph type="dt" sz="half" idx="10"/>
          </p:nvPr>
        </p:nvSpPr>
        <p:spPr/>
        <p:txBody>
          <a:bodyPr/>
          <a:lstStyle>
            <a:extLst/>
          </a:lstStyle>
          <a:p>
            <a:fld id="{63085435-8225-4333-BFFA-0096413F0D76}" type="datetimeFigureOut">
              <a:pPr/>
              <a:t>02/07/2016</a:t>
            </a:fld>
            <a:endParaRPr lang="fr-FR"/>
          </a:p>
        </p:txBody>
      </p:sp>
      <p:sp>
        <p:nvSpPr>
          <p:cNvPr id="8" name="Shape 7"/>
          <p:cNvSpPr>
            <a:spLocks noGrp="1"/>
          </p:cNvSpPr>
          <p:nvPr>
            <p:ph type="ftr" sz="quarter" idx="11"/>
          </p:nvPr>
        </p:nvSpPr>
        <p:spPr/>
        <p:txBody>
          <a:bodyPr/>
          <a:lstStyle>
            <a:extLst/>
          </a:lstStyle>
          <a:p>
            <a:endParaRPr lang="fr-FR"/>
          </a:p>
        </p:txBody>
      </p:sp>
      <p:sp>
        <p:nvSpPr>
          <p:cNvPr id="9" name="Shape 8"/>
          <p:cNvSpPr>
            <a:spLocks noGrp="1"/>
          </p:cNvSpPr>
          <p:nvPr>
            <p:ph type="sldNum" sz="quarter" idx="12"/>
          </p:nvPr>
        </p:nvSpPr>
        <p:spPr/>
        <p:txBody>
          <a:bodyPr/>
          <a:lstStyle>
            <a:extLst/>
          </a:lstStyle>
          <a:p>
            <a:fld id="{1AD93096-5B34-4342-9326-69289CEAE4C2}" type="slidenum">
              <a:pPr/>
              <a:t>‹N°›</a:t>
            </a:fld>
            <a:endParaRPr lang="fr-FR"/>
          </a:p>
        </p:txBody>
      </p:sp>
      <p:sp>
        <p:nvSpPr>
          <p:cNvPr id="16" name="Rectangle 15"/>
          <p:cNvSpPr/>
          <p:nvPr/>
        </p:nvSpPr>
        <p:spPr>
          <a:xfrm>
            <a:off x="117053" y="680477"/>
            <a:ext cx="6096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17" name="Rectangle 16"/>
          <p:cNvSpPr/>
          <p:nvPr/>
        </p:nvSpPr>
        <p:spPr>
          <a:xfrm>
            <a:off x="63073"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18" name="Rectangle 17"/>
          <p:cNvSpPr/>
          <p:nvPr/>
        </p:nvSpPr>
        <p:spPr>
          <a:xfrm>
            <a:off x="37669"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19" name="Rectangle 18"/>
          <p:cNvSpPr/>
          <p:nvPr/>
        </p:nvSpPr>
        <p:spPr>
          <a:xfrm>
            <a:off x="0"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20" name="Rectangle 19"/>
          <p:cNvSpPr/>
          <p:nvPr/>
        </p:nvSpPr>
        <p:spPr>
          <a:xfrm flipH="1">
            <a:off x="199693"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21" name="Rectangle 20"/>
          <p:cNvSpPr/>
          <p:nvPr/>
        </p:nvSpPr>
        <p:spPr>
          <a:xfrm flipH="1">
            <a:off x="252455"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22" name="Rectangle 21"/>
          <p:cNvSpPr/>
          <p:nvPr/>
        </p:nvSpPr>
        <p:spPr>
          <a:xfrm flipH="1">
            <a:off x="302243"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29" name="Rectangle 28"/>
          <p:cNvSpPr/>
          <p:nvPr/>
        </p:nvSpPr>
        <p:spPr>
          <a:xfrm flipH="1">
            <a:off x="339912" y="680477"/>
            <a:ext cx="1219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30" name="Rectangle 29"/>
          <p:cNvSpPr/>
          <p:nvPr/>
        </p:nvSpPr>
        <p:spPr>
          <a:xfrm>
            <a:off x="371613" y="680477"/>
            <a:ext cx="48768"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Shape 1"/>
          <p:cNvSpPr>
            <a:spLocks noGrp="1"/>
          </p:cNvSpPr>
          <p:nvPr>
            <p:ph type="title"/>
          </p:nvPr>
        </p:nvSpPr>
        <p:spPr>
          <a:xfrm>
            <a:off x="1219200" y="512064"/>
            <a:ext cx="10363200" cy="914400"/>
          </a:xfrm>
        </p:spPr>
        <p:txBody>
          <a:bodyPr/>
          <a:lstStyle>
            <a:lvl1pPr latinLnBrk="0">
              <a:defRPr lang="fr-FR" sz="4000" cap="none" baseline="0"/>
            </a:lvl1pPr>
            <a:extLst/>
          </a:lstStyle>
          <a:p>
            <a:r>
              <a:rPr lang="fr-FR" smtClean="0"/>
              <a:t>Modifiez le style du titre</a:t>
            </a:r>
            <a:endParaRPr lang="fr-FR"/>
          </a:p>
        </p:txBody>
      </p:sp>
      <p:sp>
        <p:nvSpPr>
          <p:cNvPr id="3" name="Shape 2"/>
          <p:cNvSpPr>
            <a:spLocks noGrp="1"/>
          </p:cNvSpPr>
          <p:nvPr>
            <p:ph type="dt" sz="half" idx="10"/>
          </p:nvPr>
        </p:nvSpPr>
        <p:spPr/>
        <p:txBody>
          <a:bodyPr/>
          <a:lstStyle>
            <a:extLst/>
          </a:lstStyle>
          <a:p>
            <a:fld id="{0783C494-2A87-468C-A21B-CB14FB9ABB00}" type="datetimeFigureOut">
              <a:pPr/>
              <a:t>02/07/2016</a:t>
            </a:fld>
            <a:endParaRPr lang="fr-FR"/>
          </a:p>
        </p:txBody>
      </p:sp>
      <p:sp>
        <p:nvSpPr>
          <p:cNvPr id="4" name="Shape 3"/>
          <p:cNvSpPr>
            <a:spLocks noGrp="1"/>
          </p:cNvSpPr>
          <p:nvPr>
            <p:ph type="ftr" sz="quarter" idx="11"/>
          </p:nvPr>
        </p:nvSpPr>
        <p:spPr/>
        <p:txBody>
          <a:bodyPr/>
          <a:lstStyle>
            <a:extLst/>
          </a:lstStyle>
          <a:p>
            <a:endParaRPr lang="fr-FR"/>
          </a:p>
        </p:txBody>
      </p:sp>
      <p:sp>
        <p:nvSpPr>
          <p:cNvPr id="5" name="Shape 4"/>
          <p:cNvSpPr>
            <a:spLocks noGrp="1"/>
          </p:cNvSpPr>
          <p:nvPr>
            <p:ph type="sldNum" sz="quarter" idx="12"/>
          </p:nvPr>
        </p:nvSpPr>
        <p:spPr/>
        <p:txBody>
          <a:bodyPr/>
          <a:lstStyle>
            <a:extLst/>
          </a:lstStyle>
          <a:p>
            <a:fld id="{1AD93096-5B34-4342-9326-69289CEAE4C2}" type="slidenum">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2" name="Shape 1"/>
          <p:cNvSpPr>
            <a:spLocks noGrp="1"/>
          </p:cNvSpPr>
          <p:nvPr>
            <p:ph type="dt" sz="half" idx="10"/>
          </p:nvPr>
        </p:nvSpPr>
        <p:spPr/>
        <p:txBody>
          <a:bodyPr/>
          <a:lstStyle>
            <a:extLst/>
          </a:lstStyle>
          <a:p>
            <a:fld id="{9A180FA0-5B31-4864-A2BB-719EA5A679C6}" type="datetimeFigureOut">
              <a:pPr/>
              <a:t>02/07/2016</a:t>
            </a:fld>
            <a:endParaRPr lang="fr-FR"/>
          </a:p>
        </p:txBody>
      </p:sp>
      <p:sp>
        <p:nvSpPr>
          <p:cNvPr id="3" name="Shape 2"/>
          <p:cNvSpPr>
            <a:spLocks noGrp="1"/>
          </p:cNvSpPr>
          <p:nvPr>
            <p:ph type="ftr" sz="quarter" idx="11"/>
          </p:nvPr>
        </p:nvSpPr>
        <p:spPr/>
        <p:txBody>
          <a:bodyPr/>
          <a:lstStyle>
            <a:extLst/>
          </a:lstStyle>
          <a:p>
            <a:endParaRPr lang="fr-FR"/>
          </a:p>
        </p:txBody>
      </p:sp>
      <p:sp>
        <p:nvSpPr>
          <p:cNvPr id="4" name="Shape 3"/>
          <p:cNvSpPr>
            <a:spLocks noGrp="1"/>
          </p:cNvSpPr>
          <p:nvPr>
            <p:ph type="sldNum" sz="quarter" idx="12"/>
          </p:nvPr>
        </p:nvSpPr>
        <p:spPr/>
        <p:txBody>
          <a:bodyPr/>
          <a:lstStyle>
            <a:extLst/>
          </a:lstStyle>
          <a:p>
            <a:fld id="{1AD93096-5B34-4342-9326-69289CEAE4C2}" type="slidenum">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bg>
      <p:bgRef idx="1002">
        <a:schemeClr val="bg2"/>
      </p:bgRef>
    </p:bg>
    <p:spTree>
      <p:nvGrpSpPr>
        <p:cNvPr id="1" name=""/>
        <p:cNvGrpSpPr/>
        <p:nvPr/>
      </p:nvGrpSpPr>
      <p:grpSpPr>
        <a:xfrm>
          <a:off x="0" y="0"/>
          <a:ext cx="0" cy="0"/>
          <a:chOff x="0" y="0"/>
          <a:chExt cx="0" cy="0"/>
        </a:xfrm>
      </p:grpSpPr>
      <p:sp>
        <p:nvSpPr>
          <p:cNvPr id="2" name="Shape 1"/>
          <p:cNvSpPr>
            <a:spLocks noGrp="1"/>
          </p:cNvSpPr>
          <p:nvPr>
            <p:ph type="title"/>
          </p:nvPr>
        </p:nvSpPr>
        <p:spPr>
          <a:xfrm>
            <a:off x="914400" y="273050"/>
            <a:ext cx="10972800" cy="1162050"/>
          </a:xfrm>
        </p:spPr>
        <p:txBody>
          <a:bodyPr anchor="ctr"/>
          <a:lstStyle>
            <a:lvl1pPr algn="l" latinLnBrk="0">
              <a:buNone/>
              <a:defRPr lang="fr-FR" sz="3600" b="0"/>
            </a:lvl1pPr>
            <a:extLst/>
          </a:lstStyle>
          <a:p>
            <a:r>
              <a:rPr lang="fr-FR" smtClean="0"/>
              <a:t>Modifiez le style du titre</a:t>
            </a:r>
            <a:endParaRPr lang="fr-FR"/>
          </a:p>
        </p:txBody>
      </p:sp>
      <p:sp>
        <p:nvSpPr>
          <p:cNvPr id="3" name="Shape 2"/>
          <p:cNvSpPr>
            <a:spLocks noGrp="1"/>
          </p:cNvSpPr>
          <p:nvPr>
            <p:ph type="body" idx="1"/>
          </p:nvPr>
        </p:nvSpPr>
        <p:spPr>
          <a:xfrm>
            <a:off x="914400" y="1435100"/>
            <a:ext cx="3352800" cy="4572000"/>
          </a:xfrm>
        </p:spPr>
        <p:txBody>
          <a:bodyPr/>
          <a:lstStyle>
            <a:lvl1pPr marL="54864" indent="0" latinLnBrk="0">
              <a:buNone/>
              <a:defRPr lang="fr-FR" sz="1800"/>
            </a:lvl1pPr>
            <a:lvl2pPr>
              <a:buNone/>
              <a:defRPr lang="fr-FR" sz="1200"/>
            </a:lvl2pPr>
            <a:lvl3pPr>
              <a:buNone/>
              <a:defRPr lang="fr-FR" sz="1000"/>
            </a:lvl3pPr>
            <a:lvl4pPr>
              <a:buNone/>
              <a:defRPr lang="fr-FR" sz="900"/>
            </a:lvl4pPr>
            <a:lvl5pPr>
              <a:buNone/>
              <a:defRPr lang="fr-FR" sz="900"/>
            </a:lvl5pPr>
            <a:extLst/>
          </a:lstStyle>
          <a:p>
            <a:pPr lvl="0"/>
            <a:r>
              <a:rPr lang="fr-FR" smtClean="0"/>
              <a:t>Modifiez les styles du texte du masque</a:t>
            </a:r>
          </a:p>
        </p:txBody>
      </p:sp>
      <p:sp>
        <p:nvSpPr>
          <p:cNvPr id="4" name="Shape 3"/>
          <p:cNvSpPr>
            <a:spLocks noGrp="1"/>
          </p:cNvSpPr>
          <p:nvPr>
            <p:ph sz="half" idx="2"/>
          </p:nvPr>
        </p:nvSpPr>
        <p:spPr>
          <a:xfrm>
            <a:off x="4572000" y="1435100"/>
            <a:ext cx="7315200" cy="4572000"/>
          </a:xfrm>
        </p:spPr>
        <p:txBody>
          <a:bodyPr/>
          <a:lstStyle>
            <a:lvl1pPr latinLnBrk="0">
              <a:defRPr lang="fr-FR" sz="3200"/>
            </a:lvl1pPr>
            <a:lvl2pPr>
              <a:defRPr lang="fr-FR" sz="2800"/>
            </a:lvl2pPr>
            <a:lvl3pPr>
              <a:defRPr lang="fr-FR" sz="2400"/>
            </a:lvl3pPr>
            <a:lvl4pPr>
              <a:defRPr lang="fr-FR" sz="2000"/>
            </a:lvl4pPr>
            <a:lvl5pPr>
              <a:defRPr lang="fr-FR" sz="2000"/>
            </a:lvl5pPr>
            <a:extLs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Shape 4"/>
          <p:cNvSpPr>
            <a:spLocks noGrp="1"/>
          </p:cNvSpPr>
          <p:nvPr>
            <p:ph type="dt" sz="half" idx="10"/>
          </p:nvPr>
        </p:nvSpPr>
        <p:spPr/>
        <p:txBody>
          <a:bodyPr/>
          <a:lstStyle>
            <a:extLst/>
          </a:lstStyle>
          <a:p>
            <a:fld id="{4BECC0C8-36B8-442A-833D-B6AACE86BB77}" type="datetimeFigureOut">
              <a:pPr/>
              <a:t>02/07/2016</a:t>
            </a:fld>
            <a:endParaRPr lang="fr-FR"/>
          </a:p>
        </p:txBody>
      </p:sp>
      <p:sp>
        <p:nvSpPr>
          <p:cNvPr id="6" name="Shape 5"/>
          <p:cNvSpPr>
            <a:spLocks noGrp="1"/>
          </p:cNvSpPr>
          <p:nvPr>
            <p:ph type="ftr" sz="quarter" idx="11"/>
          </p:nvPr>
        </p:nvSpPr>
        <p:spPr/>
        <p:txBody>
          <a:bodyPr/>
          <a:lstStyle>
            <a:extLst/>
          </a:lstStyle>
          <a:p>
            <a:endParaRPr lang="fr-FR"/>
          </a:p>
        </p:txBody>
      </p:sp>
      <p:sp>
        <p:nvSpPr>
          <p:cNvPr id="7" name="Shape 6"/>
          <p:cNvSpPr>
            <a:spLocks noGrp="1"/>
          </p:cNvSpPr>
          <p:nvPr>
            <p:ph type="sldNum" sz="quarter" idx="12"/>
          </p:nvPr>
        </p:nvSpPr>
        <p:spPr/>
        <p:txBody>
          <a:bodyPr/>
          <a:lstStyle>
            <a:extLst/>
          </a:lstStyle>
          <a:p>
            <a:fld id="{1AD93096-5B34-4342-9326-69289CEAE4C2}" type="slidenum">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bg>
      <p:bgRef idx="1001">
        <a:schemeClr val="bg2"/>
      </p:bgRef>
    </p:bg>
    <p:spTree>
      <p:nvGrpSpPr>
        <p:cNvPr id="1" name=""/>
        <p:cNvGrpSpPr/>
        <p:nvPr/>
      </p:nvGrpSpPr>
      <p:grpSpPr>
        <a:xfrm>
          <a:off x="0" y="0"/>
          <a:ext cx="0" cy="0"/>
          <a:chOff x="0" y="0"/>
          <a:chExt cx="0" cy="0"/>
        </a:xfrm>
      </p:grpSpPr>
      <p:sp>
        <p:nvSpPr>
          <p:cNvPr id="8" name="Rectangle 7"/>
          <p:cNvSpPr/>
          <p:nvPr/>
        </p:nvSpPr>
        <p:spPr>
          <a:xfrm>
            <a:off x="490709" y="0"/>
            <a:ext cx="1170432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cxnSp>
        <p:nvCxnSpPr>
          <p:cNvPr id="9" name="Straight Connector 8"/>
          <p:cNvCxnSpPr/>
          <p:nvPr/>
        </p:nvCxnSpPr>
        <p:spPr>
          <a:xfrm flipV="1">
            <a:off x="484260" y="1885028"/>
            <a:ext cx="11710163"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28" name="Group 17"/>
          <p:cNvGrpSpPr/>
          <p:nvPr/>
        </p:nvGrpSpPr>
        <p:grpSpPr>
          <a:xfrm rot="5400000">
            <a:off x="11374903" y="1197789"/>
            <a:ext cx="132763" cy="171288"/>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Shape 1"/>
          <p:cNvSpPr>
            <a:spLocks noGrp="1"/>
          </p:cNvSpPr>
          <p:nvPr>
            <p:ph type="title"/>
          </p:nvPr>
        </p:nvSpPr>
        <p:spPr>
          <a:xfrm>
            <a:off x="1219200" y="228600"/>
            <a:ext cx="9144000" cy="914400"/>
          </a:xfrm>
        </p:spPr>
        <p:txBody>
          <a:bodyPr anchor="b"/>
          <a:lstStyle>
            <a:lvl1pPr algn="l" latinLnBrk="0">
              <a:buNone/>
              <a:defRPr lang="fr-FR" sz="2100" b="0"/>
            </a:lvl1pPr>
            <a:extLst/>
          </a:lstStyle>
          <a:p>
            <a:r>
              <a:rPr lang="fr-FR" smtClean="0"/>
              <a:t>Modifiez le style du titre</a:t>
            </a:r>
            <a:endParaRPr lang="fr-FR"/>
          </a:p>
        </p:txBody>
      </p:sp>
      <p:sp>
        <p:nvSpPr>
          <p:cNvPr id="3" name="Shape 2"/>
          <p:cNvSpPr>
            <a:spLocks noGrp="1"/>
          </p:cNvSpPr>
          <p:nvPr>
            <p:ph type="pic" idx="1"/>
          </p:nvPr>
        </p:nvSpPr>
        <p:spPr>
          <a:xfrm>
            <a:off x="488949" y="1905000"/>
            <a:ext cx="11704320" cy="4960144"/>
          </a:xfrm>
        </p:spPr>
        <p:txBody>
          <a:bodyPr/>
          <a:lstStyle>
            <a:lvl1pPr latinLnBrk="0">
              <a:buNone/>
              <a:defRPr lang="fr-FR" sz="3200"/>
            </a:lvl1pPr>
            <a:extLst/>
          </a:lstStyle>
          <a:p>
            <a:r>
              <a:rPr lang="fr-FR" smtClean="0"/>
              <a:t>Cliquez sur l'icône pour ajouter une image</a:t>
            </a:r>
            <a:endParaRPr lang="fr-FR"/>
          </a:p>
        </p:txBody>
      </p:sp>
      <p:sp>
        <p:nvSpPr>
          <p:cNvPr id="4" name="Shape 3"/>
          <p:cNvSpPr>
            <a:spLocks noGrp="1"/>
          </p:cNvSpPr>
          <p:nvPr>
            <p:ph type="body" sz="half" idx="2"/>
          </p:nvPr>
        </p:nvSpPr>
        <p:spPr>
          <a:xfrm>
            <a:off x="1219200" y="1150144"/>
            <a:ext cx="9144000" cy="685800"/>
          </a:xfrm>
        </p:spPr>
        <p:txBody>
          <a:bodyPr/>
          <a:lstStyle>
            <a:lvl1pPr marL="27432" indent="0" latinLnBrk="0">
              <a:spcBef>
                <a:spcPts val="0"/>
              </a:spcBef>
              <a:buNone/>
              <a:defRPr lang="fr-FR" sz="1400">
                <a:solidFill>
                  <a:srgbClr val="FFFFFF"/>
                </a:solidFill>
              </a:defRPr>
            </a:lvl1pPr>
            <a:lvl2pPr>
              <a:defRPr lang="fr-FR" sz="1200"/>
            </a:lvl2pPr>
            <a:lvl3pPr>
              <a:defRPr lang="fr-FR" sz="1000"/>
            </a:lvl3pPr>
            <a:lvl4pPr>
              <a:defRPr lang="fr-FR" sz="900"/>
            </a:lvl4pPr>
            <a:lvl5pPr>
              <a:defRPr lang="fr-FR" sz="900"/>
            </a:lvl5pPr>
            <a:extLst/>
          </a:lstStyle>
          <a:p>
            <a:pPr lvl="0"/>
            <a:r>
              <a:rPr lang="fr-FR" smtClean="0"/>
              <a:t>Modifiez les styles du texte du masque</a:t>
            </a:r>
          </a:p>
        </p:txBody>
      </p:sp>
      <p:grpSp>
        <p:nvGrpSpPr>
          <p:cNvPr id="14" name="Group 17"/>
          <p:cNvGrpSpPr/>
          <p:nvPr/>
        </p:nvGrpSpPr>
        <p:grpSpPr>
          <a:xfrm rot="5400000">
            <a:off x="11578103" y="1350189"/>
            <a:ext cx="132763" cy="171288"/>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11115579" y="1453352"/>
            <a:ext cx="132763" cy="171288"/>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Shape 4"/>
          <p:cNvSpPr>
            <a:spLocks noGrp="1"/>
          </p:cNvSpPr>
          <p:nvPr>
            <p:ph type="dt" sz="half" idx="10"/>
          </p:nvPr>
        </p:nvSpPr>
        <p:spPr/>
        <p:txBody>
          <a:bodyPr/>
          <a:lstStyle>
            <a:extLst/>
          </a:lstStyle>
          <a:p>
            <a:fld id="{51E20EC5-AC53-4169-941E-EDF10CD23748}" type="datetimeFigureOut">
              <a:pPr/>
              <a:t>02/07/2016</a:t>
            </a:fld>
            <a:endParaRPr lang="fr-FR"/>
          </a:p>
        </p:txBody>
      </p:sp>
      <p:sp>
        <p:nvSpPr>
          <p:cNvPr id="6" name="Shape 5"/>
          <p:cNvSpPr>
            <a:spLocks noGrp="1"/>
          </p:cNvSpPr>
          <p:nvPr>
            <p:ph type="ftr" sz="quarter" idx="11"/>
          </p:nvPr>
        </p:nvSpPr>
        <p:spPr/>
        <p:txBody>
          <a:bodyPr/>
          <a:lstStyle>
            <a:extLst/>
          </a:lstStyle>
          <a:p>
            <a:endParaRPr lang="fr-FR"/>
          </a:p>
        </p:txBody>
      </p:sp>
      <p:sp>
        <p:nvSpPr>
          <p:cNvPr id="7" name="Shape 6"/>
          <p:cNvSpPr>
            <a:spLocks noGrp="1"/>
          </p:cNvSpPr>
          <p:nvPr>
            <p:ph type="sldNum" sz="quarter" idx="12"/>
          </p:nvPr>
        </p:nvSpPr>
        <p:spPr/>
        <p:txBody>
          <a:bodyPr/>
          <a:lstStyle>
            <a:extLst/>
          </a:lstStyle>
          <a:p>
            <a:fld id="{1AD93096-5B34-4342-9326-69289CEAE4C2}" type="slidenum">
              <a:pPr/>
              <a:t>‹N°›</a:t>
            </a:fld>
            <a:endParaRPr lang="fr-FR"/>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48768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8" name="Rectangle 7"/>
          <p:cNvSpPr/>
          <p:nvPr/>
        </p:nvSpPr>
        <p:spPr>
          <a:xfrm>
            <a:off x="340388" y="5047394"/>
            <a:ext cx="97536"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9" name="Rectangle 8"/>
          <p:cNvSpPr/>
          <p:nvPr/>
        </p:nvSpPr>
        <p:spPr>
          <a:xfrm>
            <a:off x="340388" y="4796819"/>
            <a:ext cx="97536"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10" name="Rectangle 9"/>
          <p:cNvSpPr/>
          <p:nvPr/>
        </p:nvSpPr>
        <p:spPr>
          <a:xfrm>
            <a:off x="340388" y="4637685"/>
            <a:ext cx="97536"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11" name="Rectangle 10"/>
          <p:cNvSpPr/>
          <p:nvPr/>
        </p:nvSpPr>
        <p:spPr>
          <a:xfrm>
            <a:off x="340388" y="4542559"/>
            <a:ext cx="97536"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12" name="Rectangle 11"/>
          <p:cNvSpPr/>
          <p:nvPr/>
        </p:nvSpPr>
        <p:spPr>
          <a:xfrm>
            <a:off x="412744" y="680477"/>
            <a:ext cx="6096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15" name="Rectangle 14"/>
          <p:cNvSpPr/>
          <p:nvPr/>
        </p:nvSpPr>
        <p:spPr>
          <a:xfrm>
            <a:off x="358764" y="680477"/>
            <a:ext cx="36576"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16" name="Rectangle 15"/>
          <p:cNvSpPr/>
          <p:nvPr/>
        </p:nvSpPr>
        <p:spPr>
          <a:xfrm>
            <a:off x="333360" y="680477"/>
            <a:ext cx="1219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17" name="Rectangle 16"/>
          <p:cNvSpPr/>
          <p:nvPr/>
        </p:nvSpPr>
        <p:spPr>
          <a:xfrm>
            <a:off x="295691" y="680477"/>
            <a:ext cx="1219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fr-FR" sz="1800"/>
          </a:p>
        </p:txBody>
      </p:sp>
      <p:sp>
        <p:nvSpPr>
          <p:cNvPr id="22" name="Title Placeholder 21"/>
          <p:cNvSpPr>
            <a:spLocks noGrp="1"/>
          </p:cNvSpPr>
          <p:nvPr>
            <p:ph type="title"/>
          </p:nvPr>
        </p:nvSpPr>
        <p:spPr>
          <a:xfrm>
            <a:off x="1219200" y="512064"/>
            <a:ext cx="10363200" cy="914400"/>
          </a:xfrm>
          <a:prstGeom prst="rect">
            <a:avLst/>
          </a:prstGeom>
        </p:spPr>
        <p:txBody>
          <a:bodyPr vert="horz" anchor="t">
            <a:noAutofit/>
          </a:bodyPr>
          <a:lstStyle>
            <a:extLst/>
          </a:lstStyle>
          <a:p>
            <a:r>
              <a:rPr lang="fr-FR" smtClean="0"/>
              <a:t>Modifiez le style du titre</a:t>
            </a:r>
            <a:endParaRPr lang="fr-FR"/>
          </a:p>
        </p:txBody>
      </p:sp>
      <p:sp>
        <p:nvSpPr>
          <p:cNvPr id="13" name="Text Placeholder 12"/>
          <p:cNvSpPr>
            <a:spLocks noGrp="1"/>
          </p:cNvSpPr>
          <p:nvPr>
            <p:ph type="body" idx="1"/>
          </p:nvPr>
        </p:nvSpPr>
        <p:spPr>
          <a:xfrm>
            <a:off x="1219200" y="1783560"/>
            <a:ext cx="10363200" cy="4572000"/>
          </a:xfrm>
          <a:prstGeom prst="rect">
            <a:avLst/>
          </a:prstGeom>
        </p:spPr>
        <p:txBody>
          <a:bodyPr vert="horz">
            <a:normAutofit/>
          </a:bodyPr>
          <a:lstStyle>
            <a:extLs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14" name="Date Placeholder 13"/>
          <p:cNvSpPr>
            <a:spLocks noGrp="1"/>
          </p:cNvSpPr>
          <p:nvPr>
            <p:ph type="dt" sz="half" idx="2"/>
          </p:nvPr>
        </p:nvSpPr>
        <p:spPr>
          <a:xfrm>
            <a:off x="8636000" y="6416676"/>
            <a:ext cx="2844800" cy="365125"/>
          </a:xfrm>
          <a:prstGeom prst="rect">
            <a:avLst/>
          </a:prstGeom>
        </p:spPr>
        <p:txBody>
          <a:bodyPr vert="horz" anchor="b"/>
          <a:lstStyle>
            <a:lvl1pPr algn="l" latinLnBrk="0">
              <a:defRPr lang="fr-FR" sz="1100">
                <a:solidFill>
                  <a:schemeClr val="tx2"/>
                </a:solidFill>
              </a:defRPr>
            </a:lvl1pPr>
            <a:extLst/>
          </a:lstStyle>
          <a:p>
            <a:fld id="{8D3816DF-213E-421B-92D3-C068DBB023D6}" type="datetimeFigureOut">
              <a:rPr lang="fr-FR">
                <a:solidFill>
                  <a:schemeClr val="tx2"/>
                </a:solidFill>
              </a:rPr>
              <a:pPr/>
              <a:t>02/07/2016</a:t>
            </a:fld>
            <a:endParaRPr lang="fr-FR" sz="1100">
              <a:solidFill>
                <a:schemeClr val="tx2"/>
              </a:solidFill>
            </a:endParaRPr>
          </a:p>
        </p:txBody>
      </p:sp>
      <p:sp>
        <p:nvSpPr>
          <p:cNvPr id="3" name="Footer Placeholder 2"/>
          <p:cNvSpPr>
            <a:spLocks noGrp="1"/>
          </p:cNvSpPr>
          <p:nvPr>
            <p:ph type="ftr" sz="quarter" idx="3"/>
          </p:nvPr>
        </p:nvSpPr>
        <p:spPr>
          <a:xfrm>
            <a:off x="1219200" y="6416676"/>
            <a:ext cx="7416800" cy="365125"/>
          </a:xfrm>
          <a:prstGeom prst="rect">
            <a:avLst/>
          </a:prstGeom>
        </p:spPr>
        <p:txBody>
          <a:bodyPr vert="horz" anchor="b"/>
          <a:lstStyle>
            <a:lvl1pPr algn="r" latinLnBrk="0">
              <a:defRPr lang="fr-FR" sz="1100">
                <a:solidFill>
                  <a:schemeClr val="tx2"/>
                </a:solidFill>
              </a:defRPr>
            </a:lvl1pPr>
            <a:extLst/>
          </a:lstStyle>
          <a:p>
            <a:pPr algn="r"/>
            <a:endParaRPr lang="fr-FR" sz="1100">
              <a:solidFill>
                <a:schemeClr val="tx2"/>
              </a:solidFill>
            </a:endParaRPr>
          </a:p>
        </p:txBody>
      </p:sp>
      <p:sp>
        <p:nvSpPr>
          <p:cNvPr id="23" name="Slide Number Placeholder 22"/>
          <p:cNvSpPr>
            <a:spLocks noGrp="1"/>
          </p:cNvSpPr>
          <p:nvPr>
            <p:ph type="sldNum" sz="quarter" idx="4"/>
          </p:nvPr>
        </p:nvSpPr>
        <p:spPr>
          <a:xfrm>
            <a:off x="11480800" y="6416676"/>
            <a:ext cx="609600" cy="365125"/>
          </a:xfrm>
          <a:prstGeom prst="rect">
            <a:avLst/>
          </a:prstGeom>
        </p:spPr>
        <p:txBody>
          <a:bodyPr vert="horz" anchor="b"/>
          <a:lstStyle>
            <a:lvl1pPr algn="l" latinLnBrk="0">
              <a:defRPr lang="fr-FR" sz="1200">
                <a:solidFill>
                  <a:schemeClr val="tx2"/>
                </a:solidFill>
              </a:defRPr>
            </a:lvl1pPr>
            <a:extLst/>
          </a:lstStyle>
          <a:p>
            <a:pPr algn="l"/>
            <a:fld id="{72AC53DF-4216-466D-99A7-94400E6C2A25}" type="slidenum">
              <a:rPr lang="fr-FR" sz="1200">
                <a:solidFill>
                  <a:schemeClr val="tx2"/>
                </a:solidFill>
              </a:rPr>
              <a:pPr algn="l"/>
              <a:t>‹N°›</a:t>
            </a:fld>
            <a:endParaRPr lang="fr-FR" sz="1200">
              <a:solidFill>
                <a:schemeClr val="tx2"/>
              </a:solidFill>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rtl="0" eaLnBrk="1" latinLnBrk="0" hangingPunct="1">
        <a:spcBef>
          <a:spcPct val="0"/>
        </a:spcBef>
        <a:buNone/>
        <a:defRPr lang="fr-FR" sz="4000" kern="1200" spc="-150" baseline="0">
          <a:solidFill>
            <a:schemeClr val="tx2">
              <a:satMod val="200000"/>
            </a:schemeClr>
          </a:solidFill>
          <a:effectLst>
            <a:outerShdw blurRad="50800" dist="50800" dir="2700000" algn="tl" rotWithShape="0">
              <a:srgbClr val="000000">
                <a:alpha val="43137"/>
              </a:srgbClr>
            </a:outerShdw>
          </a:effectLst>
          <a:latin typeface="+mj-lt"/>
          <a:ea typeface="+mj-ea"/>
          <a:cs typeface="+mj-cs"/>
        </a:defRPr>
      </a:lvl1pPr>
      <a:extLst/>
    </p:titleStyle>
    <p:bodyStyle>
      <a:lvl1pPr marL="411480" indent="-342900" algn="l" rtl="0" eaLnBrk="1" latinLnBrk="0" hangingPunct="1">
        <a:spcBef>
          <a:spcPts val="700"/>
        </a:spcBef>
        <a:buSzPct val="95000"/>
        <a:buFont typeface="Wingdings"/>
        <a:buChar char=""/>
        <a:defRPr lang="fr-FR"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lang="fr-FR"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lang="fr-FR"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lang="fr-FR"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lang="fr-F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lang="fr-FR"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lang="fr-FR"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lang="fr-FR"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lang="fr-FR" sz="1600" kern="1200">
          <a:solidFill>
            <a:schemeClr val="tx1"/>
          </a:solidFill>
          <a:latin typeface="+mn-lt"/>
          <a:ea typeface="+mn-ea"/>
          <a:cs typeface="+mn-cs"/>
        </a:defRPr>
      </a:lvl9pPr>
      <a:extLst/>
    </p:bodyStyle>
    <p:otherStyle>
      <a:lvl1pPr marL="0" algn="l" rtl="0" eaLnBrk="1" latinLnBrk="0" hangingPunct="1">
        <a:defRPr lang="fr-FR" kern="1200">
          <a:solidFill>
            <a:schemeClr val="tx1"/>
          </a:solidFill>
          <a:latin typeface="+mn-lt"/>
          <a:ea typeface="+mn-ea"/>
          <a:cs typeface="+mn-cs"/>
        </a:defRPr>
      </a:lvl1pPr>
      <a:lvl2pPr marL="457200" algn="l" rtl="0" eaLnBrk="1" hangingPunct="1">
        <a:defRPr lang="fr-FR" kern="1200">
          <a:solidFill>
            <a:schemeClr val="tx1"/>
          </a:solidFill>
          <a:latin typeface="+mn-lt"/>
          <a:ea typeface="+mn-ea"/>
          <a:cs typeface="+mn-cs"/>
        </a:defRPr>
      </a:lvl2pPr>
      <a:lvl3pPr marL="914400" algn="l" rtl="0" eaLnBrk="1" hangingPunct="1">
        <a:defRPr lang="fr-FR" kern="1200">
          <a:solidFill>
            <a:schemeClr val="tx1"/>
          </a:solidFill>
          <a:latin typeface="+mn-lt"/>
          <a:ea typeface="+mn-ea"/>
          <a:cs typeface="+mn-cs"/>
        </a:defRPr>
      </a:lvl3pPr>
      <a:lvl4pPr marL="1371600" algn="l" rtl="0" eaLnBrk="1" hangingPunct="1">
        <a:defRPr lang="fr-FR" kern="1200">
          <a:solidFill>
            <a:schemeClr val="tx1"/>
          </a:solidFill>
          <a:latin typeface="+mn-lt"/>
          <a:ea typeface="+mn-ea"/>
          <a:cs typeface="+mn-cs"/>
        </a:defRPr>
      </a:lvl4pPr>
      <a:lvl5pPr marL="1828800" algn="l" rtl="0" eaLnBrk="1" hangingPunct="1">
        <a:defRPr lang="fr-FR" kern="1200">
          <a:solidFill>
            <a:schemeClr val="tx1"/>
          </a:solidFill>
          <a:latin typeface="+mn-lt"/>
          <a:ea typeface="+mn-ea"/>
          <a:cs typeface="+mn-cs"/>
        </a:defRPr>
      </a:lvl5pPr>
      <a:lvl6pPr marL="2286000" algn="l" rtl="0" eaLnBrk="1" hangingPunct="1">
        <a:defRPr lang="fr-FR" kern="1200">
          <a:solidFill>
            <a:schemeClr val="tx1"/>
          </a:solidFill>
          <a:latin typeface="+mn-lt"/>
          <a:ea typeface="+mn-ea"/>
          <a:cs typeface="+mn-cs"/>
        </a:defRPr>
      </a:lvl6pPr>
      <a:lvl7pPr marL="2743200" algn="l" rtl="0" eaLnBrk="1" hangingPunct="1">
        <a:defRPr lang="fr-FR" kern="1200">
          <a:solidFill>
            <a:schemeClr val="tx1"/>
          </a:solidFill>
          <a:latin typeface="+mn-lt"/>
          <a:ea typeface="+mn-ea"/>
          <a:cs typeface="+mn-cs"/>
        </a:defRPr>
      </a:lvl7pPr>
      <a:lvl8pPr marL="3200400" algn="l" rtl="0" eaLnBrk="1" hangingPunct="1">
        <a:defRPr lang="fr-FR" kern="1200">
          <a:solidFill>
            <a:schemeClr val="tx1"/>
          </a:solidFill>
          <a:latin typeface="+mn-lt"/>
          <a:ea typeface="+mn-ea"/>
          <a:cs typeface="+mn-cs"/>
        </a:defRPr>
      </a:lvl8pPr>
      <a:lvl9pPr marL="3657600" algn="l" rtl="0" eaLnBrk="1" hangingPunct="1">
        <a:defRPr lang="fr-FR"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gif"/><Relationship Id="rId5" Type="http://schemas.openxmlformats.org/officeDocument/2006/relationships/image" Target="../media/image2.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26.jpg"/></Relationships>
</file>

<file path=ppt/slides/_rels/slide20.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5.jp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image" Target="../media/image32.jpeg"/><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image" Target="../media/image30.jp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35.jpg"/><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25.jp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42.gif"/><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hyperlink" Target="http://angelmessager.vip-blog.com/"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5" name="Rectangle 4"/>
          <p:cNvSpPr>
            <a:spLocks noGrp="1"/>
          </p:cNvSpPr>
          <p:nvPr>
            <p:ph type="body" idx="1"/>
          </p:nvPr>
        </p:nvSpPr>
        <p:spPr>
          <a:xfrm>
            <a:off x="4583832" y="2996952"/>
            <a:ext cx="4104456" cy="1052512"/>
          </a:xfrm>
        </p:spPr>
        <p:txBody>
          <a:bodyPr>
            <a:normAutofit fontScale="92500" lnSpcReduction="10000"/>
          </a:bodyPr>
          <a:lstStyle>
            <a:extLst/>
          </a:lstStyle>
          <a:p>
            <a:r>
              <a:rPr lang="fr-FR" dirty="0" smtClean="0"/>
              <a:t>Vous travaillez ,vous payez ! </a:t>
            </a:r>
          </a:p>
          <a:p>
            <a:r>
              <a:rPr lang="fr-FR" dirty="0" smtClean="0"/>
              <a:t>pour que</a:t>
            </a:r>
          </a:p>
          <a:p>
            <a:r>
              <a:rPr lang="fr-FR" dirty="0" smtClean="0"/>
              <a:t> les prisonniers se la coule douce !!!</a:t>
            </a:r>
            <a:endParaRPr lang="fr-FR" dirty="0"/>
          </a:p>
        </p:txBody>
      </p:sp>
      <p:sp>
        <p:nvSpPr>
          <p:cNvPr id="8" name="Titre 1"/>
          <p:cNvSpPr>
            <a:spLocks noGrp="1"/>
          </p:cNvSpPr>
          <p:nvPr>
            <p:ph type="title"/>
          </p:nvPr>
        </p:nvSpPr>
        <p:spPr>
          <a:xfrm>
            <a:off x="4223792" y="692696"/>
            <a:ext cx="7626896" cy="1974059"/>
          </a:xfrm>
        </p:spPr>
        <p:txBody>
          <a:bodyPr/>
          <a:lstStyle/>
          <a:p>
            <a:r>
              <a:rPr lang="fr-FR" dirty="0"/>
              <a:t>Ou se trouve ce </a:t>
            </a:r>
            <a:r>
              <a:rPr lang="fr-FR" dirty="0" smtClean="0"/>
              <a:t>nouveau concept</a:t>
            </a:r>
            <a:br>
              <a:rPr lang="fr-FR" dirty="0" smtClean="0"/>
            </a:br>
            <a:r>
              <a:rPr lang="fr-FR" dirty="0" smtClean="0"/>
              <a:t>  </a:t>
            </a:r>
            <a:r>
              <a:rPr lang="fr-FR" dirty="0"/>
              <a:t>carcéral ??</a:t>
            </a:r>
          </a:p>
        </p:txBody>
      </p:sp>
      <p:pic>
        <p:nvPicPr>
          <p:cNvPr id="2" name="Imag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412413" y="6471722"/>
            <a:ext cx="1438275" cy="962025"/>
          </a:xfrm>
          <a:prstGeom prst="rect">
            <a:avLst/>
          </a:prstGeom>
        </p:spPr>
      </p:pic>
      <p:sp>
        <p:nvSpPr>
          <p:cNvPr id="3" name="Rectangle 2"/>
          <p:cNvSpPr/>
          <p:nvPr/>
        </p:nvSpPr>
        <p:spPr>
          <a:xfrm>
            <a:off x="10298270" y="6864545"/>
            <a:ext cx="1728192" cy="57606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4" name="futurist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5791200" y="31242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43087" y="1014412"/>
            <a:ext cx="8505825" cy="4829175"/>
          </a:xfrm>
          <a:prstGeom prst="rect">
            <a:avLst/>
          </a:prstGeom>
        </p:spPr>
      </p:pic>
    </p:spTree>
    <p:extLst>
      <p:ext uri="{BB962C8B-B14F-4D97-AF65-F5344CB8AC3E}">
        <p14:creationId xmlns:p14="http://schemas.microsoft.com/office/powerpoint/2010/main" val="14646265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21298" y="548680"/>
            <a:ext cx="9349404" cy="5760639"/>
          </a:xfrm>
          <a:prstGeom prst="rect">
            <a:avLst/>
          </a:prstGeom>
        </p:spPr>
      </p:pic>
    </p:spTree>
    <p:extLst>
      <p:ext uri="{BB962C8B-B14F-4D97-AF65-F5344CB8AC3E}">
        <p14:creationId xmlns:p14="http://schemas.microsoft.com/office/powerpoint/2010/main" val="40727227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5025" y="647700"/>
            <a:ext cx="7981950" cy="5562600"/>
          </a:xfrm>
          <a:prstGeom prst="rect">
            <a:avLst/>
          </a:prstGeom>
        </p:spPr>
      </p:pic>
    </p:spTree>
    <p:extLst>
      <p:ext uri="{BB962C8B-B14F-4D97-AF65-F5344CB8AC3E}">
        <p14:creationId xmlns:p14="http://schemas.microsoft.com/office/powerpoint/2010/main" val="9786380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90875" y="523875"/>
            <a:ext cx="5810250" cy="5810250"/>
          </a:xfrm>
          <a:prstGeom prst="rect">
            <a:avLst/>
          </a:prstGeom>
        </p:spPr>
      </p:pic>
    </p:spTree>
    <p:extLst>
      <p:ext uri="{BB962C8B-B14F-4D97-AF65-F5344CB8AC3E}">
        <p14:creationId xmlns:p14="http://schemas.microsoft.com/office/powerpoint/2010/main" val="27926441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5512" y="723900"/>
            <a:ext cx="7800975" cy="5410200"/>
          </a:xfrm>
          <a:prstGeom prst="rect">
            <a:avLst/>
          </a:prstGeom>
        </p:spPr>
      </p:pic>
    </p:spTree>
    <p:extLst>
      <p:ext uri="{BB962C8B-B14F-4D97-AF65-F5344CB8AC3E}">
        <p14:creationId xmlns:p14="http://schemas.microsoft.com/office/powerpoint/2010/main" val="196885586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bg>
      <p:bgPr>
        <a:gradFill>
          <a:gsLst>
            <a:gs pos="0">
              <a:schemeClr val="bg1">
                <a:shade val="100000"/>
                <a:satMod val="150000"/>
              </a:schemeClr>
            </a:gs>
            <a:gs pos="65000">
              <a:schemeClr val="bg1">
                <a:shade val="90000"/>
                <a:satMod val="375000"/>
              </a:schemeClr>
            </a:gs>
            <a:gs pos="100000">
              <a:schemeClr val="bg2">
                <a:tint val="88000"/>
                <a:satMod val="400000"/>
              </a:schemeClr>
            </a:gs>
          </a:gsLst>
          <a:lin ang="5400000" scaled="0"/>
        </a:grad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1544" y="413586"/>
            <a:ext cx="8319071" cy="6111758"/>
          </a:xfrm>
          <a:prstGeom prst="rect">
            <a:avLst/>
          </a:prstGeom>
        </p:spPr>
      </p:pic>
    </p:spTree>
    <p:extLst>
      <p:ext uri="{BB962C8B-B14F-4D97-AF65-F5344CB8AC3E}">
        <p14:creationId xmlns:p14="http://schemas.microsoft.com/office/powerpoint/2010/main" val="331291942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432" y="332656"/>
            <a:ext cx="4439839" cy="6217761"/>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44072" y="376238"/>
            <a:ext cx="4420741" cy="6153593"/>
          </a:xfrm>
          <a:prstGeom prst="rect">
            <a:avLst/>
          </a:prstGeom>
        </p:spPr>
      </p:pic>
    </p:spTree>
    <p:extLst>
      <p:ext uri="{BB962C8B-B14F-4D97-AF65-F5344CB8AC3E}">
        <p14:creationId xmlns:p14="http://schemas.microsoft.com/office/powerpoint/2010/main" val="206304450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7387" y="442912"/>
            <a:ext cx="8277225" cy="5972175"/>
          </a:xfrm>
          <a:prstGeom prst="rect">
            <a:avLst/>
          </a:prstGeom>
        </p:spPr>
      </p:pic>
    </p:spTree>
    <p:extLst>
      <p:ext uri="{BB962C8B-B14F-4D97-AF65-F5344CB8AC3E}">
        <p14:creationId xmlns:p14="http://schemas.microsoft.com/office/powerpoint/2010/main" val="39577846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5487" y="581025"/>
            <a:ext cx="8201025" cy="5695950"/>
          </a:xfrm>
          <a:prstGeom prst="rect">
            <a:avLst/>
          </a:prstGeom>
        </p:spPr>
      </p:pic>
    </p:spTree>
    <p:extLst>
      <p:ext uri="{BB962C8B-B14F-4D97-AF65-F5344CB8AC3E}">
        <p14:creationId xmlns:p14="http://schemas.microsoft.com/office/powerpoint/2010/main" val="26122289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75520" y="543434"/>
            <a:ext cx="8569353" cy="5618733"/>
          </a:xfrm>
          <a:prstGeom prst="rect">
            <a:avLst/>
          </a:prstGeom>
        </p:spPr>
      </p:pic>
    </p:spTree>
    <p:extLst>
      <p:ext uri="{BB962C8B-B14F-4D97-AF65-F5344CB8AC3E}">
        <p14:creationId xmlns:p14="http://schemas.microsoft.com/office/powerpoint/2010/main" val="393593120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7569" y="368610"/>
            <a:ext cx="7704856" cy="6178521"/>
          </a:xfrm>
          <a:prstGeom prst="rect">
            <a:avLst/>
          </a:prstGeom>
        </p:spPr>
      </p:pic>
    </p:spTree>
    <p:extLst>
      <p:ext uri="{BB962C8B-B14F-4D97-AF65-F5344CB8AC3E}">
        <p14:creationId xmlns:p14="http://schemas.microsoft.com/office/powerpoint/2010/main" val="355277828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sp>
        <p:nvSpPr>
          <p:cNvPr id="3" name="Espace réservé du texte 2"/>
          <p:cNvSpPr>
            <a:spLocks noGrp="1"/>
          </p:cNvSpPr>
          <p:nvPr>
            <p:ph type="body" idx="1"/>
          </p:nvPr>
        </p:nvSpPr>
        <p:spPr/>
        <p:txBody>
          <a:bodyPr/>
          <a:lstStyle/>
          <a:p>
            <a:endParaRPr lang="fr-F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33712" y="342900"/>
            <a:ext cx="6124575" cy="6172200"/>
          </a:xfrm>
          <a:prstGeom prst="rect">
            <a:avLst/>
          </a:prstGeom>
        </p:spPr>
      </p:pic>
    </p:spTree>
    <p:extLst>
      <p:ext uri="{BB962C8B-B14F-4D97-AF65-F5344CB8AC3E}">
        <p14:creationId xmlns:p14="http://schemas.microsoft.com/office/powerpoint/2010/main" val="335946728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407368" y="836712"/>
            <a:ext cx="6552728" cy="4968552"/>
          </a:xfrm>
        </p:spPr>
        <p:txBody>
          <a:bodyPr>
            <a:normAutofit lnSpcReduction="10000"/>
          </a:bodyPr>
          <a:lstStyle/>
          <a:p>
            <a:r>
              <a:rPr lang="fr-FR" sz="2400" b="1" dirty="0" smtClean="0"/>
              <a:t>Vous venez </a:t>
            </a:r>
            <a:r>
              <a:rPr lang="fr-FR" sz="2400" b="1" dirty="0"/>
              <a:t>de visiter  LE </a:t>
            </a:r>
            <a:r>
              <a:rPr lang="fr-FR" sz="2400" b="1" dirty="0" smtClean="0"/>
              <a:t>CENTRE </a:t>
            </a:r>
            <a:r>
              <a:rPr lang="fr-FR" sz="2400" b="1" dirty="0"/>
              <a:t>CORRECTIONNEL de </a:t>
            </a:r>
            <a:r>
              <a:rPr lang="fr-FR" sz="2400" b="1" dirty="0" smtClean="0"/>
              <a:t>NANCY …en AUTRICHE  !</a:t>
            </a:r>
            <a:endParaRPr lang="fr-FR" sz="2400" b="1" dirty="0"/>
          </a:p>
          <a:p>
            <a:r>
              <a:rPr lang="fr-FR" sz="2400" b="1" dirty="0"/>
              <a:t>Comme vous l’avez constaté c’est du grand luxe !!! </a:t>
            </a:r>
            <a:endParaRPr lang="fr-FR" sz="2400" b="1" dirty="0" smtClean="0"/>
          </a:p>
          <a:p>
            <a:r>
              <a:rPr lang="fr-FR" sz="2400" b="1" dirty="0" smtClean="0"/>
              <a:t>En fait il </a:t>
            </a:r>
            <a:r>
              <a:rPr lang="fr-FR" sz="2400" b="1" dirty="0"/>
              <a:t>s'agit </a:t>
            </a:r>
            <a:r>
              <a:rPr lang="fr-FR" sz="2400" b="1" dirty="0" smtClean="0"/>
              <a:t>du </a:t>
            </a:r>
            <a:r>
              <a:rPr lang="fr-FR" sz="2400" b="1" dirty="0"/>
              <a:t>centre de détention et de justice de Leoben, en Autriche, terminé en 2004 pour un montant de 39,4 millions d'euros d'après son architecte. 200 détenus y vivent, répartis dans des unités de 15 personnes dans lesquelles ils peuvent évoluer librement. Les </a:t>
            </a:r>
            <a:r>
              <a:rPr lang="fr-FR" sz="2400" b="1" dirty="0" smtClean="0"/>
              <a:t>cellules </a:t>
            </a:r>
            <a:r>
              <a:rPr lang="fr-FR" sz="2400" b="1" dirty="0"/>
              <a:t>bénéficient de lumière naturelle et de télévisions.</a:t>
            </a:r>
          </a:p>
          <a:p>
            <a:endParaRPr lang="fr-FR" dirty="0"/>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5363" y="836712"/>
            <a:ext cx="4703923" cy="4824536"/>
          </a:xfrm>
          <a:prstGeom prst="rect">
            <a:avLst/>
          </a:prstGeom>
        </p:spPr>
      </p:pic>
    </p:spTree>
    <p:extLst>
      <p:ext uri="{BB962C8B-B14F-4D97-AF65-F5344CB8AC3E}">
        <p14:creationId xmlns:p14="http://schemas.microsoft.com/office/powerpoint/2010/main" val="417165263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gradFill rotWithShape="1">
          <a:gsLst>
            <a:gs pos="100000">
              <a:schemeClr val="bg1">
                <a:shade val="100000"/>
                <a:satMod val="150000"/>
              </a:schemeClr>
            </a:gs>
            <a:gs pos="100000">
              <a:schemeClr val="bg1">
                <a:shade val="90000"/>
                <a:satMod val="375000"/>
              </a:schemeClr>
            </a:gs>
            <a:gs pos="100000">
              <a:schemeClr val="bg2">
                <a:tint val="88000"/>
                <a:satMod val="400000"/>
              </a:schemeClr>
            </a:gs>
          </a:gsLst>
          <a:lin ang="5400000" scaled="0"/>
        </a:gradFill>
        <a:effectLst/>
      </p:bgPr>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5951984" y="116632"/>
            <a:ext cx="5976664" cy="6480720"/>
          </a:xfrm>
        </p:spPr>
        <p:txBody>
          <a:bodyPr>
            <a:noAutofit/>
          </a:bodyPr>
          <a:lstStyle/>
          <a:p>
            <a:r>
              <a:rPr lang="fr-FR" b="1" dirty="0" smtClean="0"/>
              <a:t>      </a:t>
            </a:r>
            <a:r>
              <a:rPr lang="fr-FR" sz="2800" b="1" dirty="0" smtClean="0">
                <a:latin typeface="Agency FB" panose="020B0503020202020204" pitchFamily="34" charset="0"/>
              </a:rPr>
              <a:t>Mais ce centre de détention  existe aussi en France à Nancy </a:t>
            </a:r>
            <a:r>
              <a:rPr lang="fr-FR" sz="2800" b="1" dirty="0" smtClean="0">
                <a:latin typeface="Agency FB" panose="020B0503020202020204" pitchFamily="34" charset="0"/>
              </a:rPr>
              <a:t>(54) ,il </a:t>
            </a:r>
            <a:r>
              <a:rPr lang="fr-FR" sz="2800" b="1" dirty="0" smtClean="0">
                <a:latin typeface="Agency FB" panose="020B0503020202020204" pitchFamily="34" charset="0"/>
              </a:rPr>
              <a:t>se trouve dans l’agglomération du Haut du Lièvre et  </a:t>
            </a:r>
            <a:r>
              <a:rPr lang="fr-FR" sz="2800" b="1" dirty="0">
                <a:latin typeface="Agency FB" panose="020B0503020202020204" pitchFamily="34" charset="0"/>
              </a:rPr>
              <a:t>s’inscrit dans le plan Perben </a:t>
            </a:r>
            <a:r>
              <a:rPr lang="fr-FR" sz="2800" b="1" dirty="0" smtClean="0">
                <a:latin typeface="Agency FB" panose="020B0503020202020204" pitchFamily="34" charset="0"/>
              </a:rPr>
              <a:t>qui a prévu </a:t>
            </a:r>
            <a:r>
              <a:rPr lang="fr-FR" sz="2800" b="1" dirty="0">
                <a:latin typeface="Agency FB" panose="020B0503020202020204" pitchFamily="34" charset="0"/>
              </a:rPr>
              <a:t>la rénovation ou la création de 13 200 places au niveau national. L’établissement pénitentiaire de Nancy-</a:t>
            </a:r>
            <a:r>
              <a:rPr lang="fr-FR" sz="2800" b="1" dirty="0" err="1">
                <a:latin typeface="Agency FB" panose="020B0503020202020204" pitchFamily="34" charset="0"/>
              </a:rPr>
              <a:t>Maxeville</a:t>
            </a:r>
            <a:r>
              <a:rPr lang="fr-FR" sz="2800" b="1" dirty="0">
                <a:latin typeface="Agency FB" panose="020B0503020202020204" pitchFamily="34" charset="0"/>
              </a:rPr>
              <a:t> en </a:t>
            </a:r>
            <a:r>
              <a:rPr lang="fr-FR" sz="2800" b="1" dirty="0" smtClean="0">
                <a:latin typeface="Agency FB" panose="020B0503020202020204" pitchFamily="34" charset="0"/>
              </a:rPr>
              <a:t>chiffres</a:t>
            </a:r>
          </a:p>
          <a:p>
            <a:r>
              <a:rPr lang="fr-FR" sz="2800" b="1" dirty="0">
                <a:latin typeface="Agency FB" panose="020B0503020202020204" pitchFamily="34" charset="0"/>
              </a:rPr>
              <a:t> </a:t>
            </a:r>
            <a:r>
              <a:rPr lang="fr-FR" sz="2800" b="1" dirty="0" smtClean="0">
                <a:latin typeface="Agency FB" panose="020B0503020202020204" pitchFamily="34" charset="0"/>
              </a:rPr>
              <a:t>    </a:t>
            </a:r>
            <a:r>
              <a:rPr lang="fr-FR" b="1" dirty="0" smtClean="0">
                <a:solidFill>
                  <a:srgbClr val="FF0000"/>
                </a:solidFill>
                <a:latin typeface="Agency FB" panose="020B0503020202020204" pitchFamily="34" charset="0"/>
                <a:cs typeface="Aharoni" panose="02010803020104030203" pitchFamily="2" charset="-79"/>
              </a:rPr>
              <a:t>690 </a:t>
            </a:r>
            <a:r>
              <a:rPr lang="fr-FR" b="1" dirty="0">
                <a:solidFill>
                  <a:srgbClr val="FF0000"/>
                </a:solidFill>
                <a:latin typeface="Agency FB" panose="020B0503020202020204" pitchFamily="34" charset="0"/>
                <a:cs typeface="Aharoni" panose="02010803020104030203" pitchFamily="2" charset="-79"/>
              </a:rPr>
              <a:t>places </a:t>
            </a:r>
            <a:r>
              <a:rPr lang="fr-FR" b="1" dirty="0" smtClean="0">
                <a:solidFill>
                  <a:srgbClr val="FF0000"/>
                </a:solidFill>
                <a:latin typeface="Agency FB" panose="020B0503020202020204" pitchFamily="34" charset="0"/>
                <a:cs typeface="Aharoni" panose="02010803020104030203" pitchFamily="2" charset="-79"/>
              </a:rPr>
              <a:t>;280 </a:t>
            </a:r>
            <a:r>
              <a:rPr lang="fr-FR" b="1" dirty="0">
                <a:solidFill>
                  <a:srgbClr val="FF0000"/>
                </a:solidFill>
                <a:latin typeface="Agency FB" panose="020B0503020202020204" pitchFamily="34" charset="0"/>
                <a:cs typeface="Aharoni" panose="02010803020104030203" pitchFamily="2" charset="-79"/>
              </a:rPr>
              <a:t>personnels pénitentiaires ;</a:t>
            </a:r>
            <a:br>
              <a:rPr lang="fr-FR" b="1" dirty="0">
                <a:solidFill>
                  <a:srgbClr val="FF0000"/>
                </a:solidFill>
                <a:latin typeface="Agency FB" panose="020B0503020202020204" pitchFamily="34" charset="0"/>
                <a:cs typeface="Aharoni" panose="02010803020104030203" pitchFamily="2" charset="-79"/>
              </a:rPr>
            </a:br>
            <a:r>
              <a:rPr lang="fr-FR" b="1" dirty="0">
                <a:solidFill>
                  <a:srgbClr val="FF0000"/>
                </a:solidFill>
                <a:latin typeface="Agency FB" panose="020B0503020202020204" pitchFamily="34" charset="0"/>
                <a:cs typeface="Aharoni" panose="02010803020104030203" pitchFamily="2" charset="-79"/>
              </a:rPr>
              <a:t>4 quartiers d’hébergement (1 maison d’arrêt pour femmes -30 places-, 2 maisons d’arrêt pour hommes -390 places- et 1 centre de détention pour hommes -240 places-) ;</a:t>
            </a:r>
            <a:br>
              <a:rPr lang="fr-FR" b="1" dirty="0">
                <a:solidFill>
                  <a:srgbClr val="FF0000"/>
                </a:solidFill>
                <a:latin typeface="Agency FB" panose="020B0503020202020204" pitchFamily="34" charset="0"/>
                <a:cs typeface="Aharoni" panose="02010803020104030203" pitchFamily="2" charset="-79"/>
              </a:rPr>
            </a:br>
            <a:r>
              <a:rPr lang="fr-FR" b="1" dirty="0">
                <a:solidFill>
                  <a:srgbClr val="FF0000"/>
                </a:solidFill>
                <a:latin typeface="Agency FB" panose="020B0503020202020204" pitchFamily="34" charset="0"/>
                <a:cs typeface="Aharoni" panose="02010803020104030203" pitchFamily="2" charset="-79"/>
              </a:rPr>
              <a:t>10,5 m 2 : surface d’une cellule individuelle, 13 m2 : cellule double et 19 m2 cellule pour personne à mobilité réduite ;</a:t>
            </a:r>
            <a:br>
              <a:rPr lang="fr-FR" b="1" dirty="0">
                <a:solidFill>
                  <a:srgbClr val="FF0000"/>
                </a:solidFill>
                <a:latin typeface="Agency FB" panose="020B0503020202020204" pitchFamily="34" charset="0"/>
                <a:cs typeface="Aharoni" panose="02010803020104030203" pitchFamily="2" charset="-79"/>
              </a:rPr>
            </a:br>
            <a:r>
              <a:rPr lang="fr-FR" b="1" dirty="0">
                <a:solidFill>
                  <a:srgbClr val="FF0000"/>
                </a:solidFill>
                <a:latin typeface="Agency FB" panose="020B0503020202020204" pitchFamily="34" charset="0"/>
                <a:cs typeface="Aharoni" panose="02010803020104030203" pitchFamily="2" charset="-79"/>
              </a:rPr>
              <a:t>3 unités de vie familiale ;</a:t>
            </a:r>
            <a:br>
              <a:rPr lang="fr-FR" b="1" dirty="0">
                <a:solidFill>
                  <a:srgbClr val="FF0000"/>
                </a:solidFill>
                <a:latin typeface="Agency FB" panose="020B0503020202020204" pitchFamily="34" charset="0"/>
                <a:cs typeface="Aharoni" panose="02010803020104030203" pitchFamily="2" charset="-79"/>
              </a:rPr>
            </a:br>
            <a:r>
              <a:rPr lang="fr-FR" b="1" dirty="0">
                <a:solidFill>
                  <a:srgbClr val="FF0000"/>
                </a:solidFill>
                <a:latin typeface="Agency FB" panose="020B0503020202020204" pitchFamily="34" charset="0"/>
                <a:cs typeface="Aharoni" panose="02010803020104030203" pitchFamily="2" charset="-79"/>
              </a:rPr>
              <a:t>1 unité de consultation et de soins ambulatoires ;</a:t>
            </a:r>
            <a:br>
              <a:rPr lang="fr-FR" b="1" dirty="0">
                <a:solidFill>
                  <a:srgbClr val="FF0000"/>
                </a:solidFill>
                <a:latin typeface="Agency FB" panose="020B0503020202020204" pitchFamily="34" charset="0"/>
                <a:cs typeface="Aharoni" panose="02010803020104030203" pitchFamily="2" charset="-79"/>
              </a:rPr>
            </a:br>
            <a:r>
              <a:rPr lang="fr-FR" b="1" dirty="0">
                <a:solidFill>
                  <a:srgbClr val="FF0000"/>
                </a:solidFill>
                <a:latin typeface="Agency FB" panose="020B0503020202020204" pitchFamily="34" charset="0"/>
                <a:cs typeface="Aharoni" panose="02010803020104030203" pitchFamily="2" charset="-79"/>
              </a:rPr>
              <a:t>1 gymnase ;</a:t>
            </a:r>
            <a:br>
              <a:rPr lang="fr-FR" b="1" dirty="0">
                <a:solidFill>
                  <a:srgbClr val="FF0000"/>
                </a:solidFill>
                <a:latin typeface="Agency FB" panose="020B0503020202020204" pitchFamily="34" charset="0"/>
                <a:cs typeface="Aharoni" panose="02010803020104030203" pitchFamily="2" charset="-79"/>
              </a:rPr>
            </a:br>
            <a:r>
              <a:rPr lang="fr-FR" b="1" dirty="0">
                <a:solidFill>
                  <a:srgbClr val="FF0000"/>
                </a:solidFill>
                <a:latin typeface="Agency FB" panose="020B0503020202020204" pitchFamily="34" charset="0"/>
                <a:cs typeface="Aharoni" panose="02010803020104030203" pitchFamily="2" charset="-79"/>
              </a:rPr>
              <a:t>1 terrain de sport </a:t>
            </a:r>
            <a:r>
              <a:rPr lang="fr-FR" b="1" dirty="0" smtClean="0">
                <a:solidFill>
                  <a:srgbClr val="FF0000"/>
                </a:solidFill>
                <a:latin typeface="Agency FB" panose="020B0503020202020204" pitchFamily="34" charset="0"/>
                <a:cs typeface="Aharoni" panose="02010803020104030203" pitchFamily="2" charset="-79"/>
              </a:rPr>
              <a:t>;2400 </a:t>
            </a:r>
            <a:r>
              <a:rPr lang="fr-FR" b="1" dirty="0">
                <a:solidFill>
                  <a:srgbClr val="FF0000"/>
                </a:solidFill>
                <a:latin typeface="Agency FB" panose="020B0503020202020204" pitchFamily="34" charset="0"/>
                <a:cs typeface="Aharoni" panose="02010803020104030203" pitchFamily="2" charset="-79"/>
              </a:rPr>
              <a:t>m2 d’ateliers ;</a:t>
            </a:r>
          </a:p>
          <a:p>
            <a:endParaRPr lang="fr-FR" sz="1800" dirty="0"/>
          </a:p>
          <a:p>
            <a:endParaRPr lang="fr-FR" sz="1800" dirty="0" smtClean="0"/>
          </a:p>
        </p:txBody>
      </p:sp>
      <p:pic>
        <p:nvPicPr>
          <p:cNvPr id="20482" name="Picture 2" descr="http://1.bp.blogspot.com/-KGBI3UEGuJo/T9j185qGLiI/AAAAAAAAADo/KVV2SSekK2E/s400/centre+max%25C3%25A9vil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5599" y="3645024"/>
            <a:ext cx="5638747" cy="3044925"/>
          </a:xfrm>
          <a:prstGeom prst="rect">
            <a:avLst/>
          </a:prstGeom>
          <a:noFill/>
          <a:extLst>
            <a:ext uri="{909E8E84-426E-40DD-AFC4-6F175D3DCCD1}">
              <a14:hiddenFill xmlns:a14="http://schemas.microsoft.com/office/drawing/2010/main">
                <a:solidFill>
                  <a:srgbClr val="FFFFFF"/>
                </a:solidFill>
              </a14:hiddenFill>
            </a:ext>
          </a:extLst>
        </p:spPr>
      </p:pic>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8030" y="209550"/>
            <a:ext cx="5617029" cy="3219450"/>
          </a:xfrm>
          <a:prstGeom prst="rect">
            <a:avLst/>
          </a:prstGeom>
        </p:spPr>
      </p:pic>
    </p:spTree>
    <p:extLst>
      <p:ext uri="{BB962C8B-B14F-4D97-AF65-F5344CB8AC3E}">
        <p14:creationId xmlns:p14="http://schemas.microsoft.com/office/powerpoint/2010/main" val="29347056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Imag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500" y="685800"/>
            <a:ext cx="10287000" cy="5486400"/>
          </a:xfrm>
          <a:prstGeom prst="rect">
            <a:avLst/>
          </a:prstGeom>
        </p:spPr>
      </p:pic>
      <p:sp>
        <p:nvSpPr>
          <p:cNvPr id="7" name="Espace réservé du texte 2"/>
          <p:cNvSpPr txBox="1">
            <a:spLocks/>
          </p:cNvSpPr>
          <p:nvPr/>
        </p:nvSpPr>
        <p:spPr>
          <a:xfrm>
            <a:off x="914400" y="836712"/>
            <a:ext cx="10363200" cy="5616624"/>
          </a:xfrm>
          <a:prstGeom prst="rect">
            <a:avLst/>
          </a:prstGeom>
        </p:spPr>
        <p:txBody>
          <a:bodyPr vert="horz" anchor="t">
            <a:normAutofit/>
          </a:bodyPr>
          <a:lstStyle>
            <a:lvl1pPr marL="374904" indent="-342900" algn="l" rtl="0" eaLnBrk="1" latinLnBrk="0" hangingPunct="1">
              <a:spcBef>
                <a:spcPts val="700"/>
              </a:spcBef>
              <a:buSzPct val="95000"/>
              <a:buFont typeface="Wingdings"/>
              <a:buNone/>
              <a:defRPr lang="fr-FR" sz="2000" kern="1200">
                <a:solidFill>
                  <a:schemeClr val="tx2"/>
                </a:solidFill>
                <a:latin typeface="+mn-lt"/>
                <a:ea typeface="+mn-ea"/>
                <a:cs typeface="+mn-cs"/>
              </a:defRPr>
            </a:lvl1pPr>
            <a:lvl2pPr marL="740664" indent="-285750" algn="l" rtl="0" eaLnBrk="1" latinLnBrk="0" hangingPunct="1">
              <a:spcBef>
                <a:spcPct val="20000"/>
              </a:spcBef>
              <a:buClr>
                <a:schemeClr val="accent2"/>
              </a:buClr>
              <a:buSzPct val="90000"/>
              <a:buFont typeface="Wingdings"/>
              <a:buNone/>
              <a:defRPr lang="fr-FR" sz="1800" kern="1200">
                <a:solidFill>
                  <a:schemeClr val="tx1">
                    <a:tint val="75000"/>
                  </a:schemeClr>
                </a:solidFill>
                <a:latin typeface="+mn-lt"/>
                <a:ea typeface="+mn-ea"/>
                <a:cs typeface="+mn-cs"/>
              </a:defRPr>
            </a:lvl2pPr>
            <a:lvl3pPr marL="996696" indent="-228600" algn="l" rtl="0" eaLnBrk="1" latinLnBrk="0" hangingPunct="1">
              <a:spcBef>
                <a:spcPct val="20000"/>
              </a:spcBef>
              <a:buClr>
                <a:schemeClr val="accent2"/>
              </a:buClr>
              <a:buFont typeface="Wingdings 2"/>
              <a:buNone/>
              <a:defRPr lang="fr-FR" sz="1600" kern="1200">
                <a:solidFill>
                  <a:schemeClr val="tx1">
                    <a:tint val="75000"/>
                  </a:schemeClr>
                </a:solidFill>
                <a:latin typeface="+mn-lt"/>
                <a:ea typeface="+mn-ea"/>
                <a:cs typeface="+mn-cs"/>
              </a:defRPr>
            </a:lvl3pPr>
            <a:lvl4pPr marL="1261872" indent="-228600" algn="l" rtl="0" eaLnBrk="1" latinLnBrk="0" hangingPunct="1">
              <a:spcBef>
                <a:spcPct val="20000"/>
              </a:spcBef>
              <a:buClr>
                <a:schemeClr val="accent3"/>
              </a:buClr>
              <a:buFont typeface="Wingdings 3"/>
              <a:buNone/>
              <a:defRPr lang="fr-FR" sz="1400" kern="1200">
                <a:solidFill>
                  <a:schemeClr val="tx1">
                    <a:tint val="75000"/>
                  </a:schemeClr>
                </a:solidFill>
                <a:latin typeface="+mn-lt"/>
                <a:ea typeface="+mn-ea"/>
                <a:cs typeface="+mn-cs"/>
              </a:defRPr>
            </a:lvl4pPr>
            <a:lvl5pPr marL="1481328" indent="-210312" algn="l" rtl="0" eaLnBrk="1" latinLnBrk="0" hangingPunct="1">
              <a:spcBef>
                <a:spcPct val="20000"/>
              </a:spcBef>
              <a:buClr>
                <a:schemeClr val="accent3"/>
              </a:buClr>
              <a:buFont typeface="Wingdings 2"/>
              <a:buNone/>
              <a:defRPr lang="fr-FR" sz="1400" kern="1200">
                <a:solidFill>
                  <a:schemeClr val="tx1">
                    <a:tint val="75000"/>
                  </a:schemeClr>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lang="fr-FR"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lang="fr-FR"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lang="fr-FR"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lang="fr-FR" sz="1600" kern="1200">
                <a:solidFill>
                  <a:schemeClr val="tx1"/>
                </a:solidFill>
                <a:latin typeface="+mn-lt"/>
                <a:ea typeface="+mn-ea"/>
                <a:cs typeface="+mn-cs"/>
              </a:defRPr>
            </a:lvl9pPr>
            <a:extLst/>
          </a:lstStyle>
          <a:p>
            <a:r>
              <a:rPr lang="fr-FR" sz="2400" b="1" i="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La prison, ce n’est pas seulement des murs et des bâtiments en béton, mais c’est aussi des paysages qu’on offre aux personnels et aux détenus </a:t>
            </a:r>
            <a:r>
              <a:rPr lang="fr-FR" sz="24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Jean Pierre </a:t>
            </a:r>
            <a:r>
              <a:rPr lang="fr-FR" sz="2400" b="1" dirty="0" err="1" smtClean="0">
                <a:ln w="9525">
                  <a:solidFill>
                    <a:schemeClr val="bg1"/>
                  </a:solidFill>
                  <a:prstDash val="solid"/>
                </a:ln>
                <a:solidFill>
                  <a:schemeClr val="tx1"/>
                </a:solidFill>
                <a:effectLst>
                  <a:outerShdw blurRad="12700" dist="38100" dir="2700000" algn="tl" rotWithShape="0">
                    <a:schemeClr val="bg1">
                      <a:lumMod val="50000"/>
                    </a:schemeClr>
                  </a:outerShdw>
                </a:effectLst>
              </a:rPr>
              <a:t>Guerrin</a:t>
            </a:r>
            <a:r>
              <a:rPr lang="fr-FR" sz="24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architecte, responsable du programme pénitentiaire à l’agence </a:t>
            </a:r>
            <a:r>
              <a:rPr lang="fr-FR" sz="2400" b="1" dirty="0" err="1" smtClean="0">
                <a:ln w="9525">
                  <a:solidFill>
                    <a:schemeClr val="bg1"/>
                  </a:solidFill>
                  <a:prstDash val="solid"/>
                </a:ln>
                <a:solidFill>
                  <a:schemeClr val="tx1"/>
                </a:solidFill>
                <a:effectLst>
                  <a:outerShdw blurRad="12700" dist="38100" dir="2700000" algn="tl" rotWithShape="0">
                    <a:schemeClr val="bg1">
                      <a:lumMod val="50000"/>
                    </a:schemeClr>
                  </a:outerShdw>
                </a:effectLst>
              </a:rPr>
              <a:t>Valode</a:t>
            </a:r>
            <a:r>
              <a:rPr lang="fr-FR" sz="24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et </a:t>
            </a:r>
            <a:r>
              <a:rPr lang="fr-FR" sz="2400" b="1" dirty="0" err="1" smtClean="0">
                <a:ln w="9525">
                  <a:solidFill>
                    <a:schemeClr val="bg1"/>
                  </a:solidFill>
                  <a:prstDash val="solid"/>
                </a:ln>
                <a:solidFill>
                  <a:schemeClr val="tx1"/>
                </a:solidFill>
                <a:effectLst>
                  <a:outerShdw blurRad="12700" dist="38100" dir="2700000" algn="tl" rotWithShape="0">
                    <a:schemeClr val="bg1">
                      <a:lumMod val="50000"/>
                    </a:schemeClr>
                  </a:outerShdw>
                </a:effectLst>
              </a:rPr>
              <a:t>Pistre</a:t>
            </a:r>
            <a:r>
              <a:rPr lang="fr-FR" sz="2400" b="1" dirty="0">
                <a:ln w="9525">
                  <a:solidFill>
                    <a:schemeClr val="bg1"/>
                  </a:solidFill>
                  <a:prstDash val="solid"/>
                </a:ln>
                <a:solidFill>
                  <a:schemeClr val="tx1"/>
                </a:solidFill>
                <a:effectLst>
                  <a:outerShdw blurRad="12700" dist="38100" dir="2700000" algn="tl" rotWithShape="0">
                    <a:schemeClr val="bg1">
                      <a:lumMod val="50000"/>
                    </a:schemeClr>
                  </a:outerShdw>
                </a:effectLst>
              </a:rPr>
              <a:t> </a:t>
            </a:r>
            <a:r>
              <a:rPr lang="fr-FR" sz="24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.Bénéficiant d’une architecture novatrice, le centre pénitentiaire de Nancy-</a:t>
            </a:r>
            <a:r>
              <a:rPr lang="fr-FR" sz="2400" b="1" dirty="0" err="1" smtClean="0">
                <a:ln w="9525">
                  <a:solidFill>
                    <a:schemeClr val="bg1"/>
                  </a:solidFill>
                  <a:prstDash val="solid"/>
                </a:ln>
                <a:solidFill>
                  <a:schemeClr val="tx1"/>
                </a:solidFill>
                <a:effectLst>
                  <a:outerShdw blurRad="12700" dist="38100" dir="2700000" algn="tl" rotWithShape="0">
                    <a:schemeClr val="bg1">
                      <a:lumMod val="50000"/>
                    </a:schemeClr>
                  </a:outerShdw>
                </a:effectLst>
              </a:rPr>
              <a:t>Maxeville</a:t>
            </a:r>
            <a:r>
              <a:rPr lang="fr-FR" sz="24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marque une nouvelle génération d’établissement pénitentiaire. Sa conception est au service d’une détention humanisée et conjugue sécurité, sûreté, dignité et réinsertion. Sa réalisation et gestion relève d’un modèle contractuel innovant avec le  partenariat public-privé. Alors que son exploitation et sa maintenance sont assurées par un bailleur privé, son utilisation relève de l’administration pénitentiaire, locataire de l’établissement pour une durée de 30 </a:t>
            </a:r>
            <a:r>
              <a:rPr lang="fr-FR" sz="2400" b="1" dirty="0" err="1" smtClean="0">
                <a:ln w="9525">
                  <a:solidFill>
                    <a:schemeClr val="bg1"/>
                  </a:solidFill>
                  <a:prstDash val="solid"/>
                </a:ln>
                <a:solidFill>
                  <a:schemeClr val="tx1"/>
                </a:solidFill>
                <a:effectLst>
                  <a:outerShdw blurRad="12700" dist="38100" dir="2700000" algn="tl" rotWithShape="0">
                    <a:schemeClr val="bg1">
                      <a:lumMod val="50000"/>
                    </a:schemeClr>
                  </a:outerShdw>
                </a:effectLst>
              </a:rPr>
              <a:t>ans.Edifié</a:t>
            </a:r>
            <a:r>
              <a:rPr lang="fr-FR" sz="24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en zone urbaine, le nouveau centre pénitentiaire tourne une  page d’histoire avec la  fermeture de la maison d’arrêt Charles III.</a:t>
            </a:r>
          </a:p>
          <a:p>
            <a:endParaRPr lang="fr-FR" dirty="0">
              <a:solidFill>
                <a:schemeClr val="bg1"/>
              </a:solidFill>
            </a:endParaRPr>
          </a:p>
        </p:txBody>
      </p:sp>
    </p:spTree>
    <p:extLst>
      <p:ext uri="{BB962C8B-B14F-4D97-AF65-F5344CB8AC3E}">
        <p14:creationId xmlns:p14="http://schemas.microsoft.com/office/powerpoint/2010/main" val="822810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p:txBody>
          <a:bodyPr/>
          <a:lstStyle/>
          <a:p>
            <a:endParaRPr lang="fr-FR"/>
          </a:p>
        </p:txBody>
      </p:sp>
      <p:sp>
        <p:nvSpPr>
          <p:cNvPr id="4" name="Rectangle 3"/>
          <p:cNvSpPr>
            <a:spLocks noGrp="1"/>
          </p:cNvSpPr>
          <p:nvPr>
            <p:ph type="title"/>
          </p:nvPr>
        </p:nvSpPr>
        <p:spPr>
          <a:xfrm>
            <a:off x="3503712" y="2420888"/>
            <a:ext cx="10363200" cy="1974059"/>
          </a:xfrm>
        </p:spPr>
        <p:txBody>
          <a:bodyPr/>
          <a:lstStyle>
            <a:extLst/>
          </a:lstStyle>
          <a:p>
            <a:r>
              <a:rPr lang="fr-FR" dirty="0" smtClean="0"/>
              <a:t>Maintenant </a:t>
            </a:r>
            <a:r>
              <a:rPr lang="fr-FR" dirty="0"/>
              <a:t>je vous invite </a:t>
            </a:r>
            <a:r>
              <a:rPr lang="fr-FR" dirty="0" smtClean="0"/>
              <a:t/>
            </a:r>
            <a:br>
              <a:rPr lang="fr-FR" dirty="0" smtClean="0"/>
            </a:br>
            <a:r>
              <a:rPr lang="fr-FR" dirty="0"/>
              <a:t> </a:t>
            </a:r>
            <a:r>
              <a:rPr lang="fr-FR" dirty="0" smtClean="0"/>
              <a:t>                          à </a:t>
            </a:r>
            <a:r>
              <a:rPr lang="fr-FR" dirty="0"/>
              <a:t>voir </a:t>
            </a:r>
            <a:r>
              <a:rPr lang="fr-FR" dirty="0" smtClean="0"/>
              <a:t/>
            </a:r>
            <a:br>
              <a:rPr lang="fr-FR" dirty="0" smtClean="0"/>
            </a:br>
            <a:r>
              <a:rPr lang="fr-FR" dirty="0" smtClean="0"/>
              <a:t>«</a:t>
            </a:r>
            <a:r>
              <a:rPr lang="fr-FR" dirty="0"/>
              <a:t> la prison </a:t>
            </a:r>
            <a:r>
              <a:rPr lang="fr-FR" dirty="0" smtClean="0"/>
              <a:t>-tente</a:t>
            </a:r>
            <a:r>
              <a:rPr lang="fr-FR" dirty="0"/>
              <a:t> » </a:t>
            </a:r>
            <a:r>
              <a:rPr lang="fr-FR" dirty="0" smtClean="0"/>
              <a:t/>
            </a:r>
            <a:br>
              <a:rPr lang="fr-FR" dirty="0" smtClean="0"/>
            </a:br>
            <a:r>
              <a:rPr lang="fr-FR" dirty="0" smtClean="0"/>
              <a:t>                             en </a:t>
            </a:r>
            <a:br>
              <a:rPr lang="fr-FR" dirty="0" smtClean="0"/>
            </a:br>
            <a:r>
              <a:rPr lang="fr-FR" dirty="0" smtClean="0"/>
              <a:t>                Amérique</a:t>
            </a:r>
            <a:endParaRPr lang="fr-FR" dirty="0"/>
          </a:p>
        </p:txBody>
      </p:sp>
      <p:sp>
        <p:nvSpPr>
          <p:cNvPr id="5" name="Rectangle 4"/>
          <p:cNvSpPr/>
          <p:nvPr/>
        </p:nvSpPr>
        <p:spPr>
          <a:xfrm>
            <a:off x="2855640" y="6332584"/>
            <a:ext cx="184731" cy="369332"/>
          </a:xfrm>
          <a:prstGeom prst="rect">
            <a:avLst/>
          </a:prstGeom>
        </p:spPr>
        <p:txBody>
          <a:bodyPr wrap="none">
            <a:spAutoFit/>
          </a:bodyPr>
          <a:lstStyle/>
          <a:p>
            <a:endParaRPr lang="fr-FR" dirty="0"/>
          </a:p>
        </p:txBody>
      </p:sp>
    </p:spTree>
    <p:extLst>
      <p:ext uri="{BB962C8B-B14F-4D97-AF65-F5344CB8AC3E}">
        <p14:creationId xmlns:p14="http://schemas.microsoft.com/office/powerpoint/2010/main" val="364664632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0000" b="-10000"/>
          </a:stretch>
        </a:blipFill>
        <a:effectLst/>
      </p:bgPr>
    </p:bg>
    <p:spTree>
      <p:nvGrpSpPr>
        <p:cNvPr id="1" name=""/>
        <p:cNvGrpSpPr/>
        <p:nvPr/>
      </p:nvGrpSpPr>
      <p:grpSpPr>
        <a:xfrm>
          <a:off x="0" y="0"/>
          <a:ext cx="0" cy="0"/>
          <a:chOff x="0" y="0"/>
          <a:chExt cx="0" cy="0"/>
        </a:xfrm>
      </p:grpSpPr>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0096" y="980728"/>
            <a:ext cx="4876800" cy="4876800"/>
          </a:xfrm>
          <a:prstGeom prst="rect">
            <a:avLst/>
          </a:prstGeom>
        </p:spPr>
      </p:pic>
      <p:sp>
        <p:nvSpPr>
          <p:cNvPr id="7" name="Espace réservé du texte 2"/>
          <p:cNvSpPr txBox="1">
            <a:spLocks/>
          </p:cNvSpPr>
          <p:nvPr/>
        </p:nvSpPr>
        <p:spPr>
          <a:xfrm>
            <a:off x="695400" y="980728"/>
            <a:ext cx="6264696" cy="4876800"/>
          </a:xfrm>
          <a:prstGeom prst="rect">
            <a:avLst/>
          </a:prstGeom>
          <a:noFill/>
        </p:spPr>
        <p:txBody>
          <a:bodyPr vert="horz" anchor="t">
            <a:noAutofit/>
          </a:bodyPr>
          <a:lstStyle>
            <a:lvl1pPr marL="374904" indent="-342900" algn="l" rtl="0" eaLnBrk="1" latinLnBrk="0" hangingPunct="1">
              <a:spcBef>
                <a:spcPts val="700"/>
              </a:spcBef>
              <a:buSzPct val="95000"/>
              <a:buFont typeface="Wingdings"/>
              <a:buNone/>
              <a:defRPr lang="fr-FR" sz="2000" kern="1200">
                <a:solidFill>
                  <a:schemeClr val="tx2"/>
                </a:solidFill>
                <a:latin typeface="+mn-lt"/>
                <a:ea typeface="+mn-ea"/>
                <a:cs typeface="+mn-cs"/>
              </a:defRPr>
            </a:lvl1pPr>
            <a:lvl2pPr marL="740664" indent="-285750" algn="l" rtl="0" eaLnBrk="1" latinLnBrk="0" hangingPunct="1">
              <a:spcBef>
                <a:spcPct val="20000"/>
              </a:spcBef>
              <a:buClr>
                <a:schemeClr val="accent2"/>
              </a:buClr>
              <a:buSzPct val="90000"/>
              <a:buFont typeface="Wingdings"/>
              <a:buNone/>
              <a:defRPr lang="fr-FR" sz="1800" kern="1200">
                <a:solidFill>
                  <a:schemeClr val="tx1">
                    <a:tint val="75000"/>
                  </a:schemeClr>
                </a:solidFill>
                <a:latin typeface="+mn-lt"/>
                <a:ea typeface="+mn-ea"/>
                <a:cs typeface="+mn-cs"/>
              </a:defRPr>
            </a:lvl2pPr>
            <a:lvl3pPr marL="996696" indent="-228600" algn="l" rtl="0" eaLnBrk="1" latinLnBrk="0" hangingPunct="1">
              <a:spcBef>
                <a:spcPct val="20000"/>
              </a:spcBef>
              <a:buClr>
                <a:schemeClr val="accent2"/>
              </a:buClr>
              <a:buFont typeface="Wingdings 2"/>
              <a:buNone/>
              <a:defRPr lang="fr-FR" sz="1600" kern="1200">
                <a:solidFill>
                  <a:schemeClr val="tx1">
                    <a:tint val="75000"/>
                  </a:schemeClr>
                </a:solidFill>
                <a:latin typeface="+mn-lt"/>
                <a:ea typeface="+mn-ea"/>
                <a:cs typeface="+mn-cs"/>
              </a:defRPr>
            </a:lvl3pPr>
            <a:lvl4pPr marL="1261872" indent="-228600" algn="l" rtl="0" eaLnBrk="1" latinLnBrk="0" hangingPunct="1">
              <a:spcBef>
                <a:spcPct val="20000"/>
              </a:spcBef>
              <a:buClr>
                <a:schemeClr val="accent3"/>
              </a:buClr>
              <a:buFont typeface="Wingdings 3"/>
              <a:buNone/>
              <a:defRPr lang="fr-FR" sz="1400" kern="1200">
                <a:solidFill>
                  <a:schemeClr val="tx1">
                    <a:tint val="75000"/>
                  </a:schemeClr>
                </a:solidFill>
                <a:latin typeface="+mn-lt"/>
                <a:ea typeface="+mn-ea"/>
                <a:cs typeface="+mn-cs"/>
              </a:defRPr>
            </a:lvl4pPr>
            <a:lvl5pPr marL="1481328" indent="-210312" algn="l" rtl="0" eaLnBrk="1" latinLnBrk="0" hangingPunct="1">
              <a:spcBef>
                <a:spcPct val="20000"/>
              </a:spcBef>
              <a:buClr>
                <a:schemeClr val="accent3"/>
              </a:buClr>
              <a:buFont typeface="Wingdings 2"/>
              <a:buNone/>
              <a:defRPr lang="fr-FR" sz="1400" kern="1200">
                <a:solidFill>
                  <a:schemeClr val="tx1">
                    <a:tint val="75000"/>
                  </a:schemeClr>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lang="fr-FR"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lang="fr-FR"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lang="fr-FR"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lang="fr-FR" sz="1600" kern="1200">
                <a:solidFill>
                  <a:schemeClr val="tx1"/>
                </a:solidFill>
                <a:latin typeface="+mn-lt"/>
                <a:ea typeface="+mn-ea"/>
                <a:cs typeface="+mn-cs"/>
              </a:defRPr>
            </a:lvl9pPr>
            <a:extLst/>
          </a:lstStyle>
          <a:p>
            <a:endParaRPr lang="fr-FR" sz="2800" b="1" dirty="0" smtClean="0"/>
          </a:p>
          <a:p>
            <a:r>
              <a:rPr lang="fr-FR" sz="28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JOE ARPAIO</a:t>
            </a:r>
          </a:p>
          <a:p>
            <a:endParaRPr lang="fr-FR" sz="28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endParaRPr>
          </a:p>
          <a:p>
            <a:r>
              <a:rPr lang="fr-FR" sz="28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Le Shérif du comté de </a:t>
            </a:r>
            <a:r>
              <a:rPr lang="fr-FR" sz="2800" b="1" dirty="0" err="1" smtClean="0">
                <a:ln w="9525">
                  <a:solidFill>
                    <a:schemeClr val="bg1"/>
                  </a:solidFill>
                  <a:prstDash val="solid"/>
                </a:ln>
                <a:solidFill>
                  <a:schemeClr val="tx1"/>
                </a:solidFill>
                <a:effectLst>
                  <a:outerShdw blurRad="12700" dist="38100" dir="2700000" algn="tl" rotWithShape="0">
                    <a:schemeClr val="bg1">
                      <a:lumMod val="50000"/>
                    </a:schemeClr>
                  </a:outerShdw>
                </a:effectLst>
              </a:rPr>
              <a:t>Maricopa</a:t>
            </a:r>
            <a:r>
              <a:rPr lang="fr-FR" sz="2800" b="1" dirty="0" smtClean="0">
                <a:ln w="9525">
                  <a:solidFill>
                    <a:schemeClr val="bg1"/>
                  </a:solidFill>
                  <a:prstDash val="solid"/>
                </a:ln>
                <a:solidFill>
                  <a:schemeClr val="tx1"/>
                </a:solidFill>
                <a:effectLst>
                  <a:outerShdw blurRad="12700" dist="38100" dir="2700000" algn="tl" rotWithShape="0">
                    <a:schemeClr val="bg1">
                      <a:lumMod val="50000"/>
                    </a:schemeClr>
                  </a:outerShdw>
                </a:effectLst>
              </a:rPr>
              <a:t> en Arizona réélu continuellement  avec 90% des voix malgré qu’il soit très critiqué .Vous allez comprendre pourquoi au fur à mesure du défilement de cette diapo .</a:t>
            </a:r>
            <a:endParaRPr lang="fr-FR" sz="2800" b="1"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8016108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4" name="Espace réservé du texte 3"/>
          <p:cNvSpPr>
            <a:spLocks noGrp="1"/>
          </p:cNvSpPr>
          <p:nvPr>
            <p:ph type="body" idx="1"/>
          </p:nvPr>
        </p:nvSpPr>
        <p:spPr>
          <a:xfrm>
            <a:off x="488363" y="404664"/>
            <a:ext cx="4455509" cy="6192688"/>
          </a:xfrm>
          <a:solidFill>
            <a:schemeClr val="tx2">
              <a:lumMod val="10000"/>
            </a:schemeClr>
          </a:solidFill>
        </p:spPr>
        <p:txBody>
          <a:bodyPr>
            <a:normAutofit/>
          </a:bodyPr>
          <a:lstStyle/>
          <a:p>
            <a:r>
              <a:rPr lang="fr-FR" sz="2400" dirty="0" smtClean="0"/>
              <a:t>Le Shérif </a:t>
            </a:r>
            <a:r>
              <a:rPr lang="fr-FR" sz="2400" dirty="0" err="1" smtClean="0"/>
              <a:t>Arpaio</a:t>
            </a:r>
            <a:r>
              <a:rPr lang="fr-FR" sz="2400" dirty="0" smtClean="0"/>
              <a:t> a créé ce qu’il à appelé la ville- prison-tente ce qui a évité de la construction  d’un autre complexe carcéral et a ainsi fait épargner des dizaines de millions de dollars à l’état de l’Arizona .</a:t>
            </a:r>
          </a:p>
          <a:p>
            <a:r>
              <a:rPr lang="fr-FR" sz="2400" dirty="0" smtClean="0"/>
              <a:t>Les repas sont payés par les détenus pour un coût moyen de 20 cts .Les cigarettes sont exclues ,ainsi que la pornographie ,il a confisqué tous les équipements de culturisme et la salle de projection de films .</a:t>
            </a:r>
            <a:endParaRPr lang="fr-FR" sz="2400" dirty="0"/>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43872" y="1268760"/>
            <a:ext cx="6962775" cy="4143375"/>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5000" b="-15000"/>
          </a:stretch>
        </a:blipFill>
        <a:effectLst/>
      </p:bgPr>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551384" y="404664"/>
            <a:ext cx="5688632" cy="6120680"/>
          </a:xfrm>
          <a:solidFill>
            <a:schemeClr val="tx2">
              <a:lumMod val="10000"/>
            </a:schemeClr>
          </a:solidFill>
        </p:spPr>
        <p:txBody>
          <a:bodyPr>
            <a:normAutofit/>
          </a:bodyPr>
          <a:lstStyle/>
          <a:p>
            <a:r>
              <a:rPr lang="fr-FR" sz="2400" dirty="0" smtClean="0"/>
              <a:t>A ses détracteurs il répond :</a:t>
            </a:r>
          </a:p>
          <a:p>
            <a:endParaRPr lang="fr-FR" sz="2400" dirty="0" smtClean="0"/>
          </a:p>
          <a:p>
            <a:r>
              <a:rPr lang="fr-FR" sz="2400" dirty="0" smtClean="0"/>
              <a:t>« Ces personnes sont ici pour payer une dette à la société ,pas pour se la couler douce ,en faisant de la gymnastique ,en regardant des films ,en ayant la possibilité d’avoir une femme une fois par mois et autres avantages que n’ont pas les citoyens honnêtes ! En étant ainsi traités ils n’auront plus envie de faire les marioles en sortant de prison pour recommencer à tuer ,violer ,piller des banques … »</a:t>
            </a:r>
            <a:endParaRPr lang="fr-FR" sz="24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0016" y="1321879"/>
            <a:ext cx="5715000" cy="4286250"/>
          </a:xfrm>
          <a:prstGeom prst="rect">
            <a:avLst/>
          </a:prstGeom>
        </p:spPr>
      </p:pic>
    </p:spTree>
    <p:extLst>
      <p:ext uri="{BB962C8B-B14F-4D97-AF65-F5344CB8AC3E}">
        <p14:creationId xmlns:p14="http://schemas.microsoft.com/office/powerpoint/2010/main" val="395816626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623392" y="1183307"/>
            <a:ext cx="5184576" cy="4424562"/>
          </a:xfrm>
          <a:solidFill>
            <a:schemeClr val="tx2">
              <a:lumMod val="10000"/>
            </a:schemeClr>
          </a:solidFill>
        </p:spPr>
        <p:txBody>
          <a:bodyPr>
            <a:normAutofit/>
          </a:bodyPr>
          <a:lstStyle/>
          <a:p>
            <a:r>
              <a:rPr lang="fr-FR" sz="2400" dirty="0" smtClean="0"/>
              <a:t>Il a aussi réinstallé les travaux forcés afin que les détenus travaillent sur des projets sociaux et ainsi d’éviter aux contribuables de payer.</a:t>
            </a:r>
          </a:p>
          <a:p>
            <a:r>
              <a:rPr lang="fr-FR" sz="2400" dirty="0" smtClean="0"/>
              <a:t>Les travaux forcés sont obligatoires pour les hommes ,comme pour les femmes  ainsi dit-il </a:t>
            </a:r>
          </a:p>
          <a:p>
            <a:r>
              <a:rPr lang="fr-FR" sz="2400" dirty="0" smtClean="0"/>
              <a:t>« On ne m’accusera pas de discrimination »</a:t>
            </a:r>
            <a:endParaRPr lang="fr-FR" sz="2400" dirty="0"/>
          </a:p>
        </p:txBody>
      </p:sp>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07968" y="1183307"/>
            <a:ext cx="5899415" cy="4424561"/>
          </a:xfrm>
          <a:prstGeom prst="rect">
            <a:avLst/>
          </a:prstGeom>
        </p:spPr>
      </p:pic>
    </p:spTree>
    <p:extLst>
      <p:ext uri="{BB962C8B-B14F-4D97-AF65-F5344CB8AC3E}">
        <p14:creationId xmlns:p14="http://schemas.microsoft.com/office/powerpoint/2010/main" val="375672080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335360" y="548680"/>
            <a:ext cx="5328592" cy="5760640"/>
          </a:xfrm>
          <a:solidFill>
            <a:schemeClr val="tx2">
              <a:lumMod val="10000"/>
            </a:schemeClr>
          </a:solidFill>
        </p:spPr>
        <p:txBody>
          <a:bodyPr>
            <a:normAutofit/>
          </a:bodyPr>
          <a:lstStyle/>
          <a:p>
            <a:r>
              <a:rPr lang="fr-FR" sz="2400" dirty="0" smtClean="0"/>
              <a:t>Il a banni la télévision par câble mais a dût faire volte face car une loi le forçais à fournir ce service aux détenus .</a:t>
            </a:r>
          </a:p>
          <a:p>
            <a:r>
              <a:rPr lang="fr-FR" sz="2400" dirty="0" smtClean="0"/>
              <a:t>Mais ,ce shérif est un petit malin et il a appliqué  cette loi à sa manière en branchant le câble que sur Canal Disney et le service de météorologie.</a:t>
            </a:r>
          </a:p>
          <a:p>
            <a:r>
              <a:rPr lang="fr-FR" sz="2400" dirty="0" smtClean="0"/>
              <a:t>Quand on lui a demandé pourquoi ce choix au sujet de canal météo sa réponse est sans équivoque .</a:t>
            </a:r>
          </a:p>
          <a:p>
            <a:r>
              <a:rPr lang="fr-FR" sz="2400" dirty="0" smtClean="0"/>
              <a:t>« Pour que ces imbéciles sachent la température qu’il fera quand ils iront faire les travaux forcés « </a:t>
            </a:r>
            <a:endParaRPr lang="fr-FR" sz="24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3952" y="1181100"/>
            <a:ext cx="6000750" cy="4495800"/>
          </a:xfrm>
          <a:prstGeom prst="rect">
            <a:avLst/>
          </a:prstGeom>
        </p:spPr>
      </p:pic>
    </p:spTree>
    <p:extLst>
      <p:ext uri="{BB962C8B-B14F-4D97-AF65-F5344CB8AC3E}">
        <p14:creationId xmlns:p14="http://schemas.microsoft.com/office/powerpoint/2010/main" val="374970687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479376" y="1340768"/>
            <a:ext cx="5544616" cy="4286250"/>
          </a:xfrm>
          <a:solidFill>
            <a:schemeClr val="tx2">
              <a:lumMod val="10000"/>
            </a:schemeClr>
          </a:solidFill>
        </p:spPr>
        <p:txBody>
          <a:bodyPr>
            <a:normAutofit/>
          </a:bodyPr>
          <a:lstStyle/>
          <a:p>
            <a:r>
              <a:rPr lang="fr-FR" sz="2400" dirty="0"/>
              <a:t>Il a </a:t>
            </a:r>
            <a:r>
              <a:rPr lang="fr-FR" sz="2400" dirty="0" smtClean="0"/>
              <a:t>fait supprimer le café qui pour lui n’a aucune valeur nutritive mais excite et rend les personnes agressives et fait gagner ainsi de l’argent aux contribuables.</a:t>
            </a:r>
          </a:p>
          <a:p>
            <a:r>
              <a:rPr lang="fr-FR" sz="2400" dirty="0" smtClean="0"/>
              <a:t>Quand les détenus se sont plaint il leur a répondu :</a:t>
            </a:r>
          </a:p>
          <a:p>
            <a:r>
              <a:rPr lang="fr-FR" sz="2400" dirty="0" smtClean="0"/>
              <a:t>Vous n’êtes ni au Ritz ni au Carlton !</a:t>
            </a:r>
          </a:p>
          <a:p>
            <a:r>
              <a:rPr lang="fr-FR" sz="2400" dirty="0" smtClean="0"/>
              <a:t>« Si vous n’aimez pas cette endroit ? Ne revenez pas ! »</a:t>
            </a:r>
            <a:endParaRPr lang="fr-FR" sz="24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28928" y="1340768"/>
            <a:ext cx="5715000" cy="4286250"/>
          </a:xfrm>
          <a:prstGeom prst="rect">
            <a:avLst/>
          </a:prstGeom>
        </p:spPr>
      </p:pic>
    </p:spTree>
    <p:extLst>
      <p:ext uri="{BB962C8B-B14F-4D97-AF65-F5344CB8AC3E}">
        <p14:creationId xmlns:p14="http://schemas.microsoft.com/office/powerpoint/2010/main" val="345135990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623392" y="620688"/>
            <a:ext cx="5884912" cy="5549800"/>
          </a:xfrm>
          <a:solidFill>
            <a:schemeClr val="tx2">
              <a:lumMod val="10000"/>
            </a:schemeClr>
          </a:solidFill>
        </p:spPr>
        <p:txBody>
          <a:bodyPr>
            <a:normAutofit/>
          </a:bodyPr>
          <a:lstStyle/>
          <a:p>
            <a:r>
              <a:rPr lang="fr-FR" sz="2400" dirty="0" smtClean="0"/>
              <a:t>Il a fait l’acquisition d’une série de conférences de « </a:t>
            </a:r>
            <a:r>
              <a:rPr lang="fr-FR" sz="2400" dirty="0" err="1" smtClean="0"/>
              <a:t>Newt</a:t>
            </a:r>
            <a:r>
              <a:rPr lang="fr-FR" sz="2400" dirty="0" smtClean="0"/>
              <a:t> </a:t>
            </a:r>
            <a:r>
              <a:rPr lang="fr-FR" sz="2400" dirty="0" err="1" smtClean="0"/>
              <a:t>Gingricht</a:t>
            </a:r>
            <a:r>
              <a:rPr lang="fr-FR" sz="2400" dirty="0" smtClean="0"/>
              <a:t> » sur l’histoire de</a:t>
            </a:r>
            <a:r>
              <a:rPr lang="fr-FR" sz="2400" dirty="0"/>
              <a:t>s USA </a:t>
            </a:r>
            <a:r>
              <a:rPr lang="fr-FR" sz="2400" dirty="0" smtClean="0"/>
              <a:t>qu’il fait diffuser dans chaque cellule.</a:t>
            </a:r>
          </a:p>
          <a:p>
            <a:r>
              <a:rPr lang="fr-FR" sz="2400" dirty="0" smtClean="0"/>
              <a:t>Quand un journaliste lui pose la question de savoir si une série similaire faite par un démocrate serait disponible ? </a:t>
            </a:r>
          </a:p>
          <a:p>
            <a:r>
              <a:rPr lang="fr-FR" sz="2400" dirty="0" smtClean="0"/>
              <a:t>Joe réplique :</a:t>
            </a:r>
          </a:p>
          <a:p>
            <a:r>
              <a:rPr lang="fr-FR" sz="2400" dirty="0" smtClean="0"/>
              <a:t>« Une telle série faite par un démocrate qui dirait la vérité ,pour changer ,serait la bienvenue et elle pourrait même réussir à expliquer pourquoi 95% des détenus se sont retrouvés en prison à priori. »</a:t>
            </a:r>
            <a:endParaRPr lang="fr-FR" sz="24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68113" y="1484784"/>
            <a:ext cx="5457931" cy="3600400"/>
          </a:xfrm>
          <a:prstGeom prst="rect">
            <a:avLst/>
          </a:prstGeom>
        </p:spPr>
      </p:pic>
    </p:spTree>
    <p:extLst>
      <p:ext uri="{BB962C8B-B14F-4D97-AF65-F5344CB8AC3E}">
        <p14:creationId xmlns:p14="http://schemas.microsoft.com/office/powerpoint/2010/main" val="31116691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450994" y="332656"/>
            <a:ext cx="5500989" cy="6192688"/>
          </a:xfrm>
          <a:solidFill>
            <a:schemeClr val="tx2">
              <a:lumMod val="10000"/>
            </a:schemeClr>
          </a:solidFill>
        </p:spPr>
        <p:txBody>
          <a:bodyPr>
            <a:normAutofit/>
          </a:bodyPr>
          <a:lstStyle/>
          <a:p>
            <a:r>
              <a:rPr lang="fr-FR" sz="2400" dirty="0" smtClean="0"/>
              <a:t>Avec des températures supérieures aux normales saisonnières de Phoenix (46,6 °en juillet 2007 .</a:t>
            </a:r>
          </a:p>
          <a:p>
            <a:r>
              <a:rPr lang="fr-FR" sz="2400" dirty="0" smtClean="0"/>
              <a:t>Les 2000 détenus et plus vivant sous des tentes entourées de barbelés ont reçu la permission du Shérif de porter uniquement les boxer roses fournis par l’établissement pénitentiaire . Le mercredi suivant les prisonniers discutaient entre eux alors que la température atteignait les 53°.</a:t>
            </a:r>
          </a:p>
          <a:p>
            <a:r>
              <a:rPr lang="fr-FR" sz="2400" dirty="0" smtClean="0"/>
              <a:t>« C’est l’enfer ,on se croirait dans une fournaise ,c’est inhumain»</a:t>
            </a:r>
          </a:p>
          <a:p>
            <a:r>
              <a:rPr lang="fr-FR" sz="2400" dirty="0" smtClean="0"/>
              <a:t>disait le détenu Ernesto Gonzales en </a:t>
            </a:r>
          </a:p>
          <a:p>
            <a:r>
              <a:rPr lang="fr-FR" sz="2400" dirty="0" smtClean="0"/>
              <a:t>prison depuis 2 ans et lui restant 10 ans .</a:t>
            </a:r>
            <a:endParaRPr lang="fr-FR" sz="24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1984" y="1844824"/>
            <a:ext cx="5832545" cy="3288246"/>
          </a:xfrm>
          <a:prstGeom prst="rect">
            <a:avLst/>
          </a:prstGeom>
        </p:spPr>
      </p:pic>
    </p:spTree>
    <p:extLst>
      <p:ext uri="{BB962C8B-B14F-4D97-AF65-F5344CB8AC3E}">
        <p14:creationId xmlns:p14="http://schemas.microsoft.com/office/powerpoint/2010/main" val="10536245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263352" y="1511787"/>
            <a:ext cx="6264696" cy="3978442"/>
          </a:xfrm>
          <a:solidFill>
            <a:schemeClr val="tx2">
              <a:lumMod val="10000"/>
            </a:schemeClr>
          </a:solidFill>
        </p:spPr>
        <p:txBody>
          <a:bodyPr>
            <a:normAutofit lnSpcReduction="10000"/>
          </a:bodyPr>
          <a:lstStyle/>
          <a:p>
            <a:r>
              <a:rPr lang="fr-FR" sz="2400" dirty="0" smtClean="0"/>
              <a:t>Joe </a:t>
            </a:r>
            <a:r>
              <a:rPr lang="fr-FR" sz="2400" dirty="0" err="1" smtClean="0"/>
              <a:t>Arpaio</a:t>
            </a:r>
            <a:r>
              <a:rPr lang="fr-FR" sz="2400" dirty="0" smtClean="0"/>
              <a:t> n’a aucune sympathie pour ces détenus :</a:t>
            </a:r>
          </a:p>
          <a:p>
            <a:r>
              <a:rPr lang="fr-FR" sz="2400" dirty="0" smtClean="0"/>
              <a:t>« Les criminels doivent être punis pour leurs crimes ,ils n’ont pas à vivre dans le luxe , </a:t>
            </a:r>
            <a:r>
              <a:rPr lang="fr-FR" sz="2400" dirty="0"/>
              <a:t>ils </a:t>
            </a:r>
            <a:r>
              <a:rPr lang="fr-FR" sz="2400" dirty="0" smtClean="0"/>
              <a:t>n’auront retenu aucune leçon et à leur sorti rien ne les empêche d’aller commettre un autre crime pour retourner </a:t>
            </a:r>
            <a:r>
              <a:rPr lang="fr-FR" sz="2400" dirty="0"/>
              <a:t>en prison </a:t>
            </a:r>
            <a:r>
              <a:rPr lang="fr-FR" sz="2400" dirty="0" smtClean="0"/>
              <a:t>pour y vivre comme des pachas alors que certains contribuables n’ont pas de gros moyens et doivent trimer toute leur vie pour obtenir le stricte nécessaire </a:t>
            </a:r>
            <a:endParaRPr lang="fr-FR" sz="24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8048" y="1511787"/>
            <a:ext cx="5304589" cy="3978442"/>
          </a:xfrm>
          <a:prstGeom prst="rect">
            <a:avLst/>
          </a:prstGeom>
        </p:spPr>
      </p:pic>
    </p:spTree>
    <p:extLst>
      <p:ext uri="{BB962C8B-B14F-4D97-AF65-F5344CB8AC3E}">
        <p14:creationId xmlns:p14="http://schemas.microsoft.com/office/powerpoint/2010/main" val="226529270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551384" y="836712"/>
            <a:ext cx="5544616" cy="5184576"/>
          </a:xfrm>
          <a:solidFill>
            <a:schemeClr val="tx2">
              <a:lumMod val="10000"/>
            </a:schemeClr>
          </a:solidFill>
        </p:spPr>
        <p:txBody>
          <a:bodyPr>
            <a:normAutofit/>
          </a:bodyPr>
          <a:lstStyle/>
          <a:p>
            <a:r>
              <a:rPr lang="fr-FR" sz="2400" dirty="0" smtClean="0"/>
              <a:t>Ce jour là ,il s’est adressé aux prisonniers qui se plaignaient:</a:t>
            </a:r>
          </a:p>
          <a:p>
            <a:r>
              <a:rPr lang="fr-FR" sz="2400" dirty="0" smtClean="0"/>
              <a:t>« Il fait entre 48 et 53 °en Irak et nos soldats y vivent aussi dans les tentes et doivent </a:t>
            </a:r>
            <a:endParaRPr lang="fr-FR" sz="2400" dirty="0"/>
          </a:p>
          <a:p>
            <a:r>
              <a:rPr lang="fr-FR" sz="2400" dirty="0" smtClean="0"/>
              <a:t> marcher tous les jours en plein soleil avec tout leur équipement sur dos et en plus on leur tire dessus et le pire dans tout cela c’est qu’eux ils n’ont pas commis de crimes ….alors </a:t>
            </a:r>
          </a:p>
          <a:p>
            <a:r>
              <a:rPr lang="fr-FR" sz="3200" b="1" dirty="0" smtClean="0"/>
              <a:t>Fermez vos grandes gueules! </a:t>
            </a:r>
            <a:r>
              <a:rPr lang="fr-FR" sz="2400" dirty="0" smtClean="0"/>
              <a:t>»</a:t>
            </a:r>
            <a:endParaRPr lang="fr-FR" sz="2400" dirty="0"/>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340768"/>
            <a:ext cx="5467350" cy="4076700"/>
          </a:xfrm>
          <a:prstGeom prst="rect">
            <a:avLst/>
          </a:prstGeom>
        </p:spPr>
      </p:pic>
    </p:spTree>
    <p:extLst>
      <p:ext uri="{BB962C8B-B14F-4D97-AF65-F5344CB8AC3E}">
        <p14:creationId xmlns:p14="http://schemas.microsoft.com/office/powerpoint/2010/main" val="13992361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5000" r="-5000"/>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1415480" y="32481"/>
            <a:ext cx="10363200" cy="1974059"/>
          </a:xfrm>
        </p:spPr>
        <p:txBody>
          <a:bodyPr/>
          <a:lstStyle/>
          <a:p>
            <a:r>
              <a:rPr lang="fr-FR" dirty="0" smtClean="0"/>
              <a:t>Vous avez compris la différence ??</a:t>
            </a:r>
            <a:endParaRPr lang="fr-FR" dirty="0"/>
          </a:p>
        </p:txBody>
      </p:sp>
      <p:sp>
        <p:nvSpPr>
          <p:cNvPr id="3" name="Espace réservé du texte 2"/>
          <p:cNvSpPr>
            <a:spLocks noGrp="1"/>
          </p:cNvSpPr>
          <p:nvPr>
            <p:ph type="body" idx="1"/>
          </p:nvPr>
        </p:nvSpPr>
        <p:spPr>
          <a:xfrm>
            <a:off x="911424" y="3212976"/>
            <a:ext cx="10363200" cy="2880320"/>
          </a:xfrm>
        </p:spPr>
        <p:txBody>
          <a:bodyPr>
            <a:normAutofit lnSpcReduction="10000"/>
          </a:bodyPr>
          <a:lstStyle/>
          <a:p>
            <a:r>
              <a:rPr lang="fr-FR" sz="26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C’est clair ! Nos Politiques  dilapident notre argent pour le bien être de personnes qui recommenceront une fois libérées : à voler ,violer ,tuer etc…</a:t>
            </a:r>
          </a:p>
          <a:p>
            <a:r>
              <a:rPr lang="fr-FR" sz="26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Tandis que ce Shérif  fait tout pour le bien de son état , fait passer en priorité ses </a:t>
            </a:r>
            <a:r>
              <a:rPr lang="fr-FR" sz="26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administrés </a:t>
            </a:r>
            <a:r>
              <a:rPr lang="fr-FR" sz="26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et fait payer ceux qui ne respectent pas la loi .</a:t>
            </a:r>
          </a:p>
          <a:p>
            <a:r>
              <a:rPr lang="fr-FR" sz="2600" b="1"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Je dis BRAVO !!!</a:t>
            </a:r>
          </a:p>
          <a:p>
            <a:endParaRPr lang="fr-FR" dirty="0" smtClean="0"/>
          </a:p>
        </p:txBody>
      </p:sp>
    </p:spTree>
    <p:extLst>
      <p:ext uri="{BB962C8B-B14F-4D97-AF65-F5344CB8AC3E}">
        <p14:creationId xmlns:p14="http://schemas.microsoft.com/office/powerpoint/2010/main" val="24394123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dirty="0"/>
          </a:p>
        </p:txBody>
      </p:sp>
      <p:pic>
        <p:nvPicPr>
          <p:cNvPr id="4098" name="Picture 2" descr="C:\Users\m\Desktop\a1 - Copie (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4887" y="274637"/>
            <a:ext cx="8933987" cy="6376534"/>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C:\Users\m\Desktop\grafme-com-ul31413673-2193957.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179318" y="2376434"/>
            <a:ext cx="2806727" cy="364904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6053622" y="5209167"/>
            <a:ext cx="3173680" cy="91416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74276" tIns="37137" rIns="74276" bIns="37137" rtlCol="0" anchor="ctr"/>
          <a:lstStyle/>
          <a:p>
            <a:pPr algn="ctr"/>
            <a:endParaRPr lang="fr-FR" sz="1662"/>
          </a:p>
        </p:txBody>
      </p:sp>
      <p:sp>
        <p:nvSpPr>
          <p:cNvPr id="6" name="Rectangle 5"/>
          <p:cNvSpPr/>
          <p:nvPr/>
        </p:nvSpPr>
        <p:spPr>
          <a:xfrm>
            <a:off x="6064635" y="5492197"/>
            <a:ext cx="3314177" cy="348109"/>
          </a:xfrm>
          <a:prstGeom prst="rect">
            <a:avLst/>
          </a:prstGeom>
        </p:spPr>
        <p:txBody>
          <a:bodyPr wrap="none">
            <a:spAutoFit/>
          </a:bodyPr>
          <a:lstStyle/>
          <a:p>
            <a:r>
              <a:rPr lang="fr-FR" sz="1662" dirty="0">
                <a:hlinkClick r:id="rId4"/>
              </a:rPr>
              <a:t>http://angelmessager.vip-blog.com</a:t>
            </a:r>
            <a:r>
              <a:rPr lang="fr-FR" sz="1662" dirty="0"/>
              <a:t> </a:t>
            </a:r>
          </a:p>
        </p:txBody>
      </p:sp>
      <p:sp>
        <p:nvSpPr>
          <p:cNvPr id="11" name="Rectangle 10"/>
          <p:cNvSpPr/>
          <p:nvPr/>
        </p:nvSpPr>
        <p:spPr>
          <a:xfrm>
            <a:off x="3237218" y="5949281"/>
            <a:ext cx="1762021" cy="603883"/>
          </a:xfrm>
          <a:prstGeom prst="rect">
            <a:avLst/>
          </a:prstGeom>
          <a:noFill/>
        </p:spPr>
        <p:txBody>
          <a:bodyPr wrap="none">
            <a:spAutoFit/>
            <a:scene3d>
              <a:camera prst="orthographicFront"/>
              <a:lightRig rig="soft" dir="t">
                <a:rot lat="0" lon="0" rev="15600000"/>
              </a:lightRig>
            </a:scene3d>
            <a:sp3d extrusionH="57150" prstMaterial="softEdge">
              <a:bevelT w="25400" h="38100"/>
            </a:sp3d>
          </a:bodyPr>
          <a:lstStyle/>
          <a:p>
            <a:r>
              <a:rPr lang="fr-FR" sz="1662" b="1" dirty="0">
                <a:ln/>
                <a:solidFill>
                  <a:srgbClr val="FFC000"/>
                </a:solidFill>
              </a:rPr>
              <a:t>Visitez mon blog </a:t>
            </a:r>
          </a:p>
          <a:p>
            <a:r>
              <a:rPr lang="fr-FR" sz="1662" b="1" dirty="0">
                <a:ln/>
                <a:solidFill>
                  <a:srgbClr val="FFC000"/>
                </a:solidFill>
              </a:rPr>
              <a:t>si vous le désirez</a:t>
            </a:r>
          </a:p>
        </p:txBody>
      </p:sp>
    </p:spTree>
    <p:extLst>
      <p:ext uri="{BB962C8B-B14F-4D97-AF65-F5344CB8AC3E}">
        <p14:creationId xmlns:p14="http://schemas.microsoft.com/office/powerpoint/2010/main" val="377932236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rporatePresentation">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53000"/>
                <a:satMod val="200000"/>
              </a:schemeClr>
              <a:schemeClr val="phClr">
                <a:tint val="78000"/>
                <a:satMod val="230000"/>
              </a:schemeClr>
            </a:duotone>
          </a:blip>
          <a:tile tx="0" ty="0" sx="90000" sy="90000" flip="none" algn="t"/>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78F4E525-A0F9-41EE-81CD-D20ABC61CEC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Ou se trouve ce nouveau concept carcéral ....♥♥</Template>
  <TotalTime>0</TotalTime>
  <Words>631</Words>
  <Application>Microsoft Office PowerPoint</Application>
  <PresentationFormat>Grand écran</PresentationFormat>
  <Paragraphs>55</Paragraphs>
  <Slides>29</Slides>
  <Notes>2</Notes>
  <HiddenSlides>0</HiddenSlides>
  <MMClips>1</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29</vt:i4>
      </vt:variant>
    </vt:vector>
  </HeadingPairs>
  <TitlesOfParts>
    <vt:vector size="37" baseType="lpstr">
      <vt:lpstr>Agency FB</vt:lpstr>
      <vt:lpstr>Aharoni</vt:lpstr>
      <vt:lpstr>Calibri</vt:lpstr>
      <vt:lpstr>Corbel</vt:lpstr>
      <vt:lpstr>Wingdings</vt:lpstr>
      <vt:lpstr>Wingdings 2</vt:lpstr>
      <vt:lpstr>Wingdings 3</vt:lpstr>
      <vt:lpstr>CorporatePresentation</vt:lpstr>
      <vt:lpstr>Ou se trouve ce nouveau concept   carcéral ??</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Maintenant je vous invite                             à voir  « la prison -tente »                               en                  Amérique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Vous avez compris la différence ??</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25034247</cp:keywords>
  <cp:lastModifiedBy/>
  <cp:revision>1</cp:revision>
  <dcterms:created xsi:type="dcterms:W3CDTF">2016-07-02T08:36:30Z</dcterms:created>
  <dcterms:modified xsi:type="dcterms:W3CDTF">2016-07-02T08:38:37Z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TC101769269990</vt:lpwstr>
  </property>
</Properties>
</file>