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7" r:id="rId2"/>
    <p:sldId id="258" r:id="rId3"/>
    <p:sldId id="259" r:id="rId4"/>
    <p:sldId id="261" r:id="rId5"/>
    <p:sldId id="260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V/tVKbfAFxAxGOOSTzOoKQ==" hashData="q9rlUYunGfm76Wu0XuHJRMgmOIW7VsazKD09/0dChfMy8dxdaY5QatCrWEpnggsDNY0B4QK8uX4ViKG6WN18t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81" autoAdjust="0"/>
    <p:restoredTop sz="94660"/>
  </p:normalViewPr>
  <p:slideViewPr>
    <p:cSldViewPr snapToGrid="0">
      <p:cViewPr varScale="1">
        <p:scale>
          <a:sx n="103" d="100"/>
          <a:sy n="103" d="100"/>
        </p:scale>
        <p:origin x="150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3/16/2016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3/16/2016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3/16/2016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3/16/2016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3/16/2016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3/16/2016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3/16/2016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3/16/2016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dirty="0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3/16/2016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3/16/2016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3/16/2016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3/16/2016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 ci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3/16/2016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rai ou fau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3/16/2016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3/16/2016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3/16/2016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157"/>
            <a:ext cx="2356674" cy="6853096"/>
            <a:chOff x="6627813" y="195610"/>
            <a:chExt cx="1952625" cy="5678141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5610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3/16/2016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‹N°›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gif"/><Relationship Id="rId3" Type="http://schemas.openxmlformats.org/officeDocument/2006/relationships/image" Target="../media/image7.gif"/><Relationship Id="rId7" Type="http://schemas.openxmlformats.org/officeDocument/2006/relationships/image" Target="../media/image11.gif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gif"/><Relationship Id="rId5" Type="http://schemas.openxmlformats.org/officeDocument/2006/relationships/image" Target="../media/image9.gif"/><Relationship Id="rId4" Type="http://schemas.openxmlformats.org/officeDocument/2006/relationships/image" Target="../media/image8.gif"/><Relationship Id="rId9" Type="http://schemas.openxmlformats.org/officeDocument/2006/relationships/image" Target="../media/image1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4287327" y="625150"/>
            <a:ext cx="362791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4000" dirty="0" smtClean="0">
                <a:latin typeface="Monotype Corsiva" panose="03010101010201010101" pitchFamily="66" charset="0"/>
              </a:rPr>
              <a:t>Diaporama manuel</a:t>
            </a:r>
            <a:endParaRPr lang="fr-FR" sz="4000" dirty="0">
              <a:latin typeface="Monotype Corsiva" panose="03010101010201010101" pitchFamily="66" charset="0"/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3011957" y="1333036"/>
            <a:ext cx="634660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4000" dirty="0" smtClean="0">
                <a:latin typeface="Monotype Corsiva" panose="03010101010201010101" pitchFamily="66" charset="0"/>
              </a:rPr>
              <a:t>Nouveau: Jeu du labyrinthe </a:t>
            </a:r>
            <a:r>
              <a:rPr lang="fr-FR" sz="4000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N°12</a:t>
            </a:r>
            <a:endParaRPr lang="fr-FR" sz="4000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2372218" y="2823453"/>
            <a:ext cx="430438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4000" dirty="0" smtClean="0">
                <a:solidFill>
                  <a:srgbClr val="0070C0"/>
                </a:solidFill>
                <a:latin typeface="Monotype Corsiva" panose="03010101010201010101" pitchFamily="66" charset="0"/>
              </a:rPr>
              <a:t>Créateur du diaporama</a:t>
            </a:r>
            <a:endParaRPr lang="fr-FR" sz="4000" dirty="0">
              <a:solidFill>
                <a:srgbClr val="0070C0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2894" y="1902564"/>
            <a:ext cx="2257425" cy="1628775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1375897" y="4313870"/>
            <a:ext cx="8672567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4000" dirty="0" smtClean="0">
                <a:latin typeface="Monotype Corsiva" panose="03010101010201010101" pitchFamily="66" charset="0"/>
              </a:rPr>
              <a:t>Le but: retrouver le chemin d’un point à l’autre</a:t>
            </a:r>
          </a:p>
          <a:p>
            <a:pPr algn="ctr"/>
            <a:r>
              <a:rPr lang="fr-FR" sz="4000" dirty="0" smtClean="0">
                <a:latin typeface="Monotype Corsiva" panose="03010101010201010101" pitchFamily="66" charset="0"/>
              </a:rPr>
              <a:t>Uniquement avec vos yeux</a:t>
            </a:r>
            <a:endParaRPr lang="fr-FR" sz="4000" dirty="0">
              <a:latin typeface="Monotype Corsiva" panose="03010101010201010101" pitchFamily="66" charset="0"/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10021257" y="3331284"/>
            <a:ext cx="214353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2000" dirty="0" smtClean="0">
                <a:latin typeface="Monotype Corsiva" panose="03010101010201010101" pitchFamily="66" charset="0"/>
              </a:rPr>
              <a:t>Pour changer de page </a:t>
            </a:r>
            <a:endParaRPr lang="fr-FR" sz="2000" dirty="0">
              <a:latin typeface="Monotype Corsiva" panose="03010101010201010101" pitchFamily="66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2910" y="3922738"/>
            <a:ext cx="1140229" cy="2338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8328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3812" y="571500"/>
            <a:ext cx="4524375" cy="5715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8807382" y="2742145"/>
            <a:ext cx="309732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dirty="0" smtClean="0">
                <a:latin typeface="Monotype Corsiva" panose="03010101010201010101" pitchFamily="66" charset="0"/>
              </a:rPr>
              <a:t>Ensuite aller sur les pages suivantes</a:t>
            </a:r>
          </a:p>
          <a:p>
            <a:pPr algn="ctr"/>
            <a:r>
              <a:rPr lang="fr-FR" dirty="0" smtClean="0">
                <a:latin typeface="Monotype Corsiva" panose="03010101010201010101" pitchFamily="66" charset="0"/>
              </a:rPr>
              <a:t>Pour voir la solution. </a:t>
            </a:r>
            <a:endParaRPr lang="fr-FR" dirty="0">
              <a:latin typeface="Monotype Corsiva" panose="03010101010201010101" pitchFamily="66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99646" y="3579948"/>
            <a:ext cx="1424762" cy="2922215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3384617" y="1353441"/>
            <a:ext cx="8162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dirty="0" smtClean="0">
                <a:latin typeface="Monotype Corsiva" panose="03010101010201010101" pitchFamily="66" charset="0"/>
              </a:rPr>
              <a:t> </a:t>
            </a:r>
            <a:r>
              <a:rPr lang="fr-FR" dirty="0" smtClean="0">
                <a:latin typeface="Monotype Corsiva" panose="03010101010201010101" pitchFamily="66" charset="0"/>
              </a:rPr>
              <a:t>Départ</a:t>
            </a:r>
            <a:endParaRPr lang="fr-FR" dirty="0">
              <a:latin typeface="Monotype Corsiva" panose="03010101010201010101" pitchFamily="66" charset="0"/>
            </a:endParaRPr>
          </a:p>
        </p:txBody>
      </p:sp>
      <p:sp>
        <p:nvSpPr>
          <p:cNvPr id="2" name="ZoneTexte 1"/>
          <p:cNvSpPr txBox="1"/>
          <p:nvPr/>
        </p:nvSpPr>
        <p:spPr>
          <a:xfrm>
            <a:off x="7638186" y="5917168"/>
            <a:ext cx="7697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dirty="0" smtClean="0">
                <a:latin typeface="Monotype Corsiva" panose="03010101010201010101" pitchFamily="66" charset="0"/>
              </a:rPr>
              <a:t>Arriver</a:t>
            </a:r>
            <a:endParaRPr lang="fr-FR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9979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2759752" y="574159"/>
            <a:ext cx="668003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4000" dirty="0" smtClean="0">
                <a:latin typeface="Monotype Corsiva" panose="03010101010201010101" pitchFamily="66" charset="0"/>
              </a:rPr>
              <a:t>La solution plus bas avec animation</a:t>
            </a:r>
            <a:endParaRPr lang="fr-FR" sz="4000" dirty="0">
              <a:latin typeface="Monotype Corsiva" panose="03010101010201010101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7796" y="2002198"/>
            <a:ext cx="4171950" cy="14478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6804403" y="2619001"/>
            <a:ext cx="402706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4800" dirty="0">
                <a:ln/>
                <a:solidFill>
                  <a:srgbClr val="7030A0"/>
                </a:solidFill>
                <a:latin typeface="Monotype Corsiva" panose="03010101010201010101" pitchFamily="66" charset="0"/>
              </a:rPr>
              <a:t>À toutes et à tous</a:t>
            </a: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8585" y="3768011"/>
            <a:ext cx="2786743" cy="2786743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2420" y="4640229"/>
            <a:ext cx="933450" cy="1914525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9577377" y="4086808"/>
            <a:ext cx="214353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2000" dirty="0" smtClean="0">
                <a:latin typeface="Monotype Corsiva" panose="03010101010201010101" pitchFamily="66" charset="0"/>
              </a:rPr>
              <a:t>Pour changer de page </a:t>
            </a:r>
            <a:endParaRPr lang="fr-FR" sz="2000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677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3812" y="571500"/>
            <a:ext cx="4524375" cy="571500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9079873" y="3228944"/>
            <a:ext cx="291618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2000" dirty="0" smtClean="0">
                <a:latin typeface="Monotype Corsiva" panose="03010101010201010101" pitchFamily="66" charset="0"/>
              </a:rPr>
              <a:t>Pour aller sur la page suivante</a:t>
            </a:r>
            <a:endParaRPr lang="fr-FR" sz="2000" dirty="0">
              <a:latin typeface="Monotype Corsiva" panose="03010101010201010101" pitchFamily="66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83938" y="3722914"/>
            <a:ext cx="1272368" cy="2609655"/>
          </a:xfrm>
          <a:prstGeom prst="rect">
            <a:avLst/>
          </a:prstGeom>
        </p:spPr>
      </p:pic>
      <p:sp>
        <p:nvSpPr>
          <p:cNvPr id="8" name="Émoticône 7"/>
          <p:cNvSpPr/>
          <p:nvPr/>
        </p:nvSpPr>
        <p:spPr>
          <a:xfrm>
            <a:off x="4371517" y="894707"/>
            <a:ext cx="307909" cy="289248"/>
          </a:xfrm>
          <a:prstGeom prst="smileyFace">
            <a:avLst/>
          </a:prstGeom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243371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52 0.02847 L -0.00442 0.11042 L 0.20743 0.10903 L 0.20743 0.16782 L 0.17253 0.17107 L 0.17253 0.29028 L 0.13503 0.2919 L 0.13425 0.4794 L 0.06446 0.48102 L 0.06615 0.55232 L 0.16993 0.55394 L 0.17253 0.61736 L 0.20391 0.61736 L 0.20482 0.66227 L 0.23451 0.66389 L 0.25456 0.75394 " pathEditMode="relative" rAng="0" ptsTypes="AAAAAAAAAAAAAAAA">
                                      <p:cBhvr>
                                        <p:cTn id="6" dur="4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982" y="3627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3581" y="578683"/>
            <a:ext cx="3195113" cy="5680201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3179" y="464396"/>
            <a:ext cx="4705947" cy="4692838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7690" y="5528274"/>
            <a:ext cx="619125" cy="752475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3140" y="5428401"/>
            <a:ext cx="542925" cy="847725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5811" y="5304576"/>
            <a:ext cx="552450" cy="97155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7467" y="5509225"/>
            <a:ext cx="533400" cy="81915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96298" y="5657001"/>
            <a:ext cx="180975" cy="619125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2704" y="5428401"/>
            <a:ext cx="542925" cy="847725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6716" y="5480650"/>
            <a:ext cx="762000" cy="847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64099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rin">
  <a:themeElements>
    <a:clrScheme name="Wisp">
      <a:dk1>
        <a:sysClr val="windowText" lastClr="000000"/>
      </a:dk1>
      <a:lt1>
        <a:sysClr val="window" lastClr="FFFFFF"/>
      </a:lt1>
      <a:dk2>
        <a:srgbClr val="2E5369"/>
      </a:dk2>
      <a:lt2>
        <a:srgbClr val="CFE2E7"/>
      </a:lt2>
      <a:accent1>
        <a:srgbClr val="353535"/>
      </a:accent1>
      <a:accent2>
        <a:srgbClr val="31B4E6"/>
      </a:accent2>
      <a:accent3>
        <a:srgbClr val="265991"/>
      </a:accent3>
      <a:accent4>
        <a:srgbClr val="7E40CC"/>
      </a:accent4>
      <a:accent5>
        <a:srgbClr val="B927E9"/>
      </a:accent5>
      <a:accent6>
        <a:srgbClr val="E833BF"/>
      </a:accent6>
      <a:hlink>
        <a:srgbClr val="2DA0F1"/>
      </a:hlink>
      <a:folHlink>
        <a:srgbClr val="7ED1E6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4F34B87B-9C7A-41AE-A6CB-48536223DFF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298</TotalTime>
  <Words>64</Words>
  <Application>Microsoft Office PowerPoint</Application>
  <PresentationFormat>Grand écran</PresentationFormat>
  <Paragraphs>14</Paragraphs>
  <Slides>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</vt:i4>
      </vt:variant>
    </vt:vector>
  </HeadingPairs>
  <TitlesOfParts>
    <vt:vector size="10" baseType="lpstr">
      <vt:lpstr>Arial</vt:lpstr>
      <vt:lpstr>Century Gothic</vt:lpstr>
      <vt:lpstr>Monotype Corsiva</vt:lpstr>
      <vt:lpstr>Wingdings 3</vt:lpstr>
      <vt:lpstr>Brin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Utilisateur</dc:creator>
  <cp:lastModifiedBy>Utilisateur</cp:lastModifiedBy>
  <cp:revision>55</cp:revision>
  <dcterms:created xsi:type="dcterms:W3CDTF">2015-07-28T09:48:57Z</dcterms:created>
  <dcterms:modified xsi:type="dcterms:W3CDTF">2016-03-16T19:44:13Z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