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76" r:id="rId7"/>
    <p:sldId id="277" r:id="rId8"/>
    <p:sldId id="266" r:id="rId9"/>
    <p:sldId id="275" r:id="rId10"/>
    <p:sldId id="268" r:id="rId11"/>
    <p:sldId id="263" r:id="rId12"/>
    <p:sldId id="262" r:id="rId13"/>
    <p:sldId id="278" r:id="rId14"/>
    <p:sldId id="269" r:id="rId15"/>
    <p:sldId id="279" r:id="rId16"/>
    <p:sldId id="273" r:id="rId17"/>
    <p:sldId id="280" r:id="rId18"/>
    <p:sldId id="274" r:id="rId19"/>
    <p:sldId id="264" r:id="rId20"/>
    <p:sldId id="265" r:id="rId21"/>
    <p:sldId id="270" r:id="rId22"/>
    <p:sldId id="281" r:id="rId23"/>
    <p:sldId id="271" r:id="rId24"/>
    <p:sldId id="272" r:id="rId25"/>
    <p:sldId id="282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18" autoAdjust="0"/>
    <p:restoredTop sz="92336" autoAdjust="0"/>
  </p:normalViewPr>
  <p:slideViewPr>
    <p:cSldViewPr>
      <p:cViewPr varScale="1">
        <p:scale>
          <a:sx n="81" d="100"/>
          <a:sy n="81" d="100"/>
        </p:scale>
        <p:origin x="-99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3173" y="-91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B9358C-8FFD-4BE9-939B-35132991DF46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C00CF2-F7E9-40C3-B4E1-8459D9E64D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C00CF2-F7E9-40C3-B4E1-8459D9E64D7E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9203">
    <p:cover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03D9B-64A1-4988-8957-C84D4E30527A}" type="datetimeFigureOut">
              <a:rPr lang="fr-FR" smtClean="0"/>
              <a:pPr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DEDB1-6CDF-4D35-A54C-39E6415EE6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9203">
    <p:cover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passion\Downloads\un%20pour%20tous%20et%20tous%20pour%20un.mp4" TargetMode="Externa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assion\Downloads\Mission%20Impossible%20-%20Original%20Intro%20(%201966%20-%201973%20).mp3" TargetMode="Externa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passion\Downloads\Survivor%20-%20Eye%20Of%20The%20Tiger%20(Rocky%20OST)%20(2).mp3" TargetMode="Externa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11" Type="http://schemas.openxmlformats.org/officeDocument/2006/relationships/image" Target="../media/image48.gif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jpeg"/><Relationship Id="rId7" Type="http://schemas.openxmlformats.org/officeDocument/2006/relationships/image" Target="../media/image65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passion\Downloads\Queen%20-%20We%20Will%20Rock%20You.mp3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5" Type="http://schemas.openxmlformats.org/officeDocument/2006/relationships/image" Target="../media/image9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Relationship Id="rId14" Type="http://schemas.openxmlformats.org/officeDocument/2006/relationships/image" Target="../media/image9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image" Target="../media/image107.png"/><Relationship Id="rId18" Type="http://schemas.openxmlformats.org/officeDocument/2006/relationships/image" Target="../media/image112.png"/><Relationship Id="rId3" Type="http://schemas.openxmlformats.org/officeDocument/2006/relationships/image" Target="../media/image97.png"/><Relationship Id="rId7" Type="http://schemas.openxmlformats.org/officeDocument/2006/relationships/image" Target="../media/image101.png"/><Relationship Id="rId12" Type="http://schemas.openxmlformats.org/officeDocument/2006/relationships/image" Target="../media/image106.png"/><Relationship Id="rId17" Type="http://schemas.openxmlformats.org/officeDocument/2006/relationships/image" Target="../media/image111.png"/><Relationship Id="rId2" Type="http://schemas.openxmlformats.org/officeDocument/2006/relationships/image" Target="../media/image96.png"/><Relationship Id="rId16" Type="http://schemas.openxmlformats.org/officeDocument/2006/relationships/image" Target="../media/image110.png"/><Relationship Id="rId20" Type="http://schemas.openxmlformats.org/officeDocument/2006/relationships/image" Target="../media/image1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png"/><Relationship Id="rId11" Type="http://schemas.openxmlformats.org/officeDocument/2006/relationships/image" Target="../media/image105.png"/><Relationship Id="rId5" Type="http://schemas.openxmlformats.org/officeDocument/2006/relationships/image" Target="../media/image99.png"/><Relationship Id="rId15" Type="http://schemas.openxmlformats.org/officeDocument/2006/relationships/image" Target="../media/image109.png"/><Relationship Id="rId10" Type="http://schemas.openxmlformats.org/officeDocument/2006/relationships/image" Target="../media/image104.png"/><Relationship Id="rId19" Type="http://schemas.openxmlformats.org/officeDocument/2006/relationships/image" Target="../media/image113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image" Target="../media/image10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passion\Downloads\Adele%20-%20Someone%20Like%20You.mp3" TargetMode="External"/><Relationship Id="rId6" Type="http://schemas.openxmlformats.org/officeDocument/2006/relationships/image" Target="../media/image118.jpeg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gif"/><Relationship Id="rId3" Type="http://schemas.openxmlformats.org/officeDocument/2006/relationships/image" Target="../media/image120.png"/><Relationship Id="rId7" Type="http://schemas.openxmlformats.org/officeDocument/2006/relationships/image" Target="../media/image124.jpeg"/><Relationship Id="rId2" Type="http://schemas.openxmlformats.org/officeDocument/2006/relationships/image" Target="../media/image119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9.gif"/><Relationship Id="rId4" Type="http://schemas.openxmlformats.org/officeDocument/2006/relationships/image" Target="../media/image12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gi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gi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L’HISTOIRE DES G2G</a:t>
            </a:r>
            <a:endParaRPr lang="fr-FR" dirty="0"/>
          </a:p>
        </p:txBody>
      </p:sp>
      <p:pic>
        <p:nvPicPr>
          <p:cNvPr id="4" name="Espace réservé du contenu 3" descr="1186106_594924993879636_699066826_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01319" y="1628800"/>
            <a:ext cx="7549889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4644008" y="2348880"/>
            <a:ext cx="288033" cy="244475"/>
          </a:xfrm>
          <a:prstGeom prst="rect">
            <a:avLst/>
          </a:prstGeom>
        </p:spPr>
      </p:pic>
      <p:pic>
        <p:nvPicPr>
          <p:cNvPr id="1026" name="Picture 2" descr="C:\Users\passion\Pictures\gifs\applaudissement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1844824"/>
            <a:ext cx="1000125" cy="9620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937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T’as signé pour 3 ans sans savoir ce qui t’attend …heureusement….</a:t>
            </a:r>
            <a:endParaRPr lang="fr-FR" dirty="0"/>
          </a:p>
        </p:txBody>
      </p:sp>
      <p:pic>
        <p:nvPicPr>
          <p:cNvPr id="3" name="Image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3081144" cy="4186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4788024" y="2060848"/>
            <a:ext cx="1800200" cy="795908"/>
          </a:xfrm>
          <a:prstGeom prst="wedgeEllipseCallout">
            <a:avLst>
              <a:gd name="adj1" fmla="val -103970"/>
              <a:gd name="adj2" fmla="val 34468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Motivé</a:t>
            </a: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5076056" y="3501008"/>
            <a:ext cx="1963985" cy="792088"/>
          </a:xfrm>
          <a:prstGeom prst="wedgeEllipseCallout">
            <a:avLst>
              <a:gd name="adj1" fmla="val -119193"/>
              <a:gd name="adj2" fmla="val -53843"/>
            </a:avLst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Décidé...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5436096" y="5157192"/>
            <a:ext cx="1508125" cy="998538"/>
          </a:xfrm>
          <a:prstGeom prst="wedgeEllipseCallout">
            <a:avLst>
              <a:gd name="adj1" fmla="val -174567"/>
              <a:gd name="adj2" fmla="val -182771"/>
            </a:avLst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En pleine forme</a:t>
            </a:r>
            <a:r>
              <a:rPr kumimoji="0" 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...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C:\Users\passion\Desktop\smiley-tire-la-langue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340768"/>
            <a:ext cx="2016224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5" name="Picture 7" descr="C:\Users\passion\Pictures\gifs\pinochi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3" y="5445224"/>
            <a:ext cx="963255" cy="12241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500">
    <p:cover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1ère année un groupe déjà uni…</a:t>
            </a:r>
            <a:endParaRPr lang="fr-FR" dirty="0"/>
          </a:p>
        </p:txBody>
      </p:sp>
      <p:pic>
        <p:nvPicPr>
          <p:cNvPr id="8" name="un pour tous et tous pour un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55576" y="2204864"/>
            <a:ext cx="7998816" cy="42484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122" name="Picture 2" descr="C:\Users\passion\Desktop\de tout^^\IMFSI\ecole flo année 1\photos ecole\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124744"/>
            <a:ext cx="1883048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4344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Et l’aventure commence pour 3 ans…</a:t>
            </a:r>
            <a:endParaRPr lang="fr-FR" dirty="0"/>
          </a:p>
        </p:txBody>
      </p:sp>
      <p:pic>
        <p:nvPicPr>
          <p:cNvPr id="4098" name="Picture 2" descr="C:\Users\passion\Desktop\de tout^^\IMFSI\ecole flo année 1\photos ecole\2014-05-25 15.33.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84784"/>
            <a:ext cx="3672408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passion\Desktop\de tout^^\IMFSI\ecole flo année 1\photos ecole\1024741 essai 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412776"/>
            <a:ext cx="5371556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passion\Desktop\de tout^^\IMFSI\ecole flo année 1\photos ecole\t-etudian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501008"/>
            <a:ext cx="4173413" cy="3244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C:\Users\passion\Pictures\gifs\combat01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667375"/>
            <a:ext cx="1190625" cy="1190625"/>
          </a:xfrm>
          <a:prstGeom prst="rect">
            <a:avLst/>
          </a:prstGeom>
          <a:noFill/>
        </p:spPr>
      </p:pic>
      <p:pic>
        <p:nvPicPr>
          <p:cNvPr id="9" name="Mission Impossible - Original Intro ( 1966 - 1973 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8604448" y="69269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Click="0" advTm="13954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On bosse …</a:t>
            </a:r>
            <a:endParaRPr lang="fr-FR" dirty="0"/>
          </a:p>
        </p:txBody>
      </p:sp>
      <p:pic>
        <p:nvPicPr>
          <p:cNvPr id="6146" name="Picture 2" descr="C:\Users\passion\Desktop\de tout^^\IMFSI\ecole flo année 1\photos ecole\1458595_10201554510243936_183828295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509120"/>
            <a:ext cx="2903984" cy="2177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C:\Users\passion\Desktop\de tout^^\IMFSI\ecole flo année 2\photos 2eme année\on boss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412776"/>
            <a:ext cx="4033242" cy="2273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268760"/>
            <a:ext cx="357824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261001"/>
            <a:ext cx="2664296" cy="2192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4005064"/>
            <a:ext cx="2016224" cy="201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Click="0" advTm="12297">
    <p:cover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36712"/>
            <a:ext cx="2722254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5" descr="C:\Users\passion\Desktop\de tout^^\IMFSI\ecole flo année 2\photos 2eme année\val et car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293096"/>
            <a:ext cx="3168352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268760"/>
            <a:ext cx="2119964" cy="3678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2564904"/>
            <a:ext cx="1762125" cy="1571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789040"/>
            <a:ext cx="216024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7" descr="C:\Users\passion\Desktop\ecole flo année3\photos\20091016122005_2much_work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58136" y="116632"/>
            <a:ext cx="2585864" cy="213657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467544" y="2780928"/>
            <a:ext cx="2448272" cy="5760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Encore…..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3491880" y="5229200"/>
            <a:ext cx="2160240" cy="5760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Et encore….</a:t>
            </a:r>
            <a:endParaRPr lang="fr-FR" dirty="0"/>
          </a:p>
        </p:txBody>
      </p:sp>
    </p:spTree>
  </p:cSld>
  <p:clrMapOvr>
    <a:masterClrMapping/>
  </p:clrMapOvr>
  <p:transition spd="slow" advClick="0" advTm="13656">
    <p:cover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1640" y="836712"/>
            <a:ext cx="2520280" cy="14401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On se mobilise</a:t>
            </a:r>
          </a:p>
          <a:p>
            <a:pPr algn="ctr"/>
            <a:r>
              <a:rPr lang="fr-FR" dirty="0" smtClean="0"/>
              <a:t> pour l’</a:t>
            </a:r>
            <a:r>
              <a:rPr lang="fr-FR" dirty="0" err="1" smtClean="0"/>
              <a:t>asso</a:t>
            </a:r>
            <a:r>
              <a:rPr lang="fr-FR" dirty="0" smtClean="0"/>
              <a:t>.</a:t>
            </a:r>
            <a:endParaRPr lang="fr-FR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564904"/>
            <a:ext cx="3032120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5724128" y="1124744"/>
            <a:ext cx="2088232" cy="13681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On participe au parcours du cœur…</a:t>
            </a:r>
            <a:endParaRPr lang="fr-FR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924944"/>
            <a:ext cx="2736304" cy="2502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18" name="Picture 2" descr="C:\Users\passion\Pictures\gifs\up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996952"/>
            <a:ext cx="1296143" cy="12961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437">
    <p:cover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On a une mascotte…</a:t>
            </a:r>
            <a:endParaRPr lang="fr-FR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3" y="2636912"/>
            <a:ext cx="2953637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Bulle ronde 4"/>
          <p:cNvSpPr/>
          <p:nvPr/>
        </p:nvSpPr>
        <p:spPr>
          <a:xfrm>
            <a:off x="1475656" y="1484784"/>
            <a:ext cx="2088232" cy="1224136"/>
          </a:xfrm>
          <a:prstGeom prst="wedgeEllipseCallout">
            <a:avLst>
              <a:gd name="adj1" fmla="val -86290"/>
              <a:gd name="adj2" fmla="val 133347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NON pas lui….</a:t>
            </a:r>
            <a:endParaRPr lang="fr-FR" sz="2800" dirty="0"/>
          </a:p>
        </p:txBody>
      </p:sp>
      <p:pic>
        <p:nvPicPr>
          <p:cNvPr id="19" name="Survivor - Eye Of The Tiger (Rocky OST) (2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79512" y="6381328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Click="0" advTm="10797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908720"/>
            <a:ext cx="2160240" cy="20545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Bulle ronde 2"/>
          <p:cNvSpPr/>
          <p:nvPr/>
        </p:nvSpPr>
        <p:spPr>
          <a:xfrm>
            <a:off x="251520" y="260648"/>
            <a:ext cx="1656184" cy="1080120"/>
          </a:xfrm>
          <a:prstGeom prst="wedgeEllipseCallout">
            <a:avLst>
              <a:gd name="adj1" fmla="val 115171"/>
              <a:gd name="adj2" fmla="val 81542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/>
              <a:t>LUI…</a:t>
            </a:r>
            <a:endParaRPr lang="fr-FR" sz="24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556792"/>
            <a:ext cx="2579580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910" y="3284984"/>
            <a:ext cx="2613708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0910" y="4149080"/>
            <a:ext cx="2146392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3933056"/>
            <a:ext cx="1590675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Ellipse 7"/>
          <p:cNvSpPr/>
          <p:nvPr/>
        </p:nvSpPr>
        <p:spPr>
          <a:xfrm>
            <a:off x="6876256" y="4869160"/>
            <a:ext cx="2088232" cy="18002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Même pas peur….</a:t>
            </a:r>
            <a:endParaRPr lang="fr-FR" sz="2800" dirty="0"/>
          </a:p>
        </p:txBody>
      </p:sp>
    </p:spTree>
  </p:cSld>
  <p:clrMapOvr>
    <a:masterClrMapping/>
  </p:clrMapOvr>
  <p:transition spd="slow" advClick="0" advTm="10672"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On se rebelle…</a:t>
            </a:r>
            <a:endParaRPr lang="fr-FR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18002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Bulle ronde 3"/>
          <p:cNvSpPr/>
          <p:nvPr/>
        </p:nvSpPr>
        <p:spPr>
          <a:xfrm>
            <a:off x="7380312" y="332656"/>
            <a:ext cx="1440160" cy="1440160"/>
          </a:xfrm>
          <a:prstGeom prst="wedgeEllipseCallout">
            <a:avLst>
              <a:gd name="adj1" fmla="val -138655"/>
              <a:gd name="adj2" fmla="val -993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Touche pas ma promo…</a:t>
            </a:r>
            <a:endParaRPr lang="fr-FR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204864"/>
            <a:ext cx="8845913" cy="2187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725144"/>
            <a:ext cx="2698572" cy="1847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2" name="Picture 8" descr="C:\Users\passion\Pictures\gifs\bagarre toon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301208"/>
            <a:ext cx="1333500" cy="990600"/>
          </a:xfrm>
          <a:prstGeom prst="rect">
            <a:avLst/>
          </a:prstGeom>
          <a:noFill/>
        </p:spPr>
      </p:pic>
      <p:pic>
        <p:nvPicPr>
          <p:cNvPr id="11273" name="Picture 9" descr="C:\Users\passion\Pictures\gifs\piolin242 titi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5733256"/>
            <a:ext cx="2057400" cy="809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406">
    <p:cover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On dort….mais pas dans son lit…</a:t>
            </a:r>
            <a:endParaRPr lang="fr-FR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700808"/>
            <a:ext cx="1968624" cy="1776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12776"/>
            <a:ext cx="2046941" cy="1663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844824"/>
            <a:ext cx="1893616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501008"/>
            <a:ext cx="2106680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789040"/>
            <a:ext cx="2029316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5013176"/>
            <a:ext cx="2087661" cy="1469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4304466"/>
            <a:ext cx="1512168" cy="2148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82568" y="2276872"/>
            <a:ext cx="1845416" cy="1625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752" y="4797152"/>
            <a:ext cx="1661723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3" name="Picture 11" descr="C:\Users\passion\Pictures\gifs\looney01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43808" y="3933056"/>
            <a:ext cx="1572766" cy="7654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78">
    <p:cover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On rit….</a:t>
            </a:r>
            <a:br>
              <a:rPr lang="fr-FR" dirty="0" smtClean="0"/>
            </a:br>
            <a:endParaRPr lang="fr-FR" dirty="0"/>
          </a:p>
        </p:txBody>
      </p:sp>
      <p:pic>
        <p:nvPicPr>
          <p:cNvPr id="3" name="Picture 3" descr="C:\Users\passion\Desktop\de tout^^\IMFSI\ecole flo année 2\photos 2eme année\laurie boss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556792"/>
            <a:ext cx="3073547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005064"/>
            <a:ext cx="280438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3" name="Picture 5" descr="C:\Users\passion\Desktop\de tout^^\IMFSI\ecole flo année 2\photos 2eme année\2014-09-05 13.16.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4245092"/>
            <a:ext cx="1859360" cy="2479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789040"/>
            <a:ext cx="196960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836712"/>
            <a:ext cx="2193086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980728"/>
            <a:ext cx="2736304" cy="1980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9984">
    <p:cover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340768"/>
            <a:ext cx="2160240" cy="2861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620688"/>
            <a:ext cx="2713565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581128"/>
            <a:ext cx="1942804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365103"/>
            <a:ext cx="1800200" cy="1889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356992"/>
            <a:ext cx="2599996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3203848" y="404664"/>
            <a:ext cx="2808312" cy="5760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Qui suis-je?....</a:t>
            </a:r>
            <a:endParaRPr lang="fr-FR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476672"/>
            <a:ext cx="1368152" cy="2762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8610">
    <p:cover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On ne se prend pas au sérieux….</a:t>
            </a:r>
            <a:br>
              <a:rPr lang="fr-FR" dirty="0" smtClean="0"/>
            </a:br>
            <a:endParaRPr lang="fr-FR" dirty="0"/>
          </a:p>
        </p:txBody>
      </p:sp>
      <p:pic>
        <p:nvPicPr>
          <p:cNvPr id="14338" name="Picture 2" descr="C:\Users\passion\Desktop\de tout^^\IMFSI\ecole flo année 1\photos ecole\2014-05-28 20.11.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068960"/>
            <a:ext cx="2160240" cy="16201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924944"/>
            <a:ext cx="1966692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052736"/>
            <a:ext cx="2142958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124744"/>
            <a:ext cx="225250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1196752"/>
            <a:ext cx="2166594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3068960"/>
            <a:ext cx="2280253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4653136"/>
            <a:ext cx="1656184" cy="16666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15616" y="4797152"/>
            <a:ext cx="2222492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39952" y="4869160"/>
            <a:ext cx="1368152" cy="1646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Queen - We Will Rock Yo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2" cstate="print"/>
          <a:stretch>
            <a:fillRect/>
          </a:stretch>
        </p:blipFill>
        <p:spPr>
          <a:xfrm>
            <a:off x="8388424" y="54868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Click="0" advTm="14453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3992563" cy="2043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132856"/>
            <a:ext cx="2674640" cy="1783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32656"/>
            <a:ext cx="2309813" cy="1722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492896"/>
            <a:ext cx="3169543" cy="1351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4077072"/>
            <a:ext cx="4792663" cy="2500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077072"/>
            <a:ext cx="3703637" cy="2301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11"/>
          <p:cNvSpPr/>
          <p:nvPr/>
        </p:nvSpPr>
        <p:spPr>
          <a:xfrm>
            <a:off x="3779912" y="2708920"/>
            <a:ext cx="1512168" cy="64807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Jamais…</a:t>
            </a:r>
            <a:endParaRPr lang="fr-FR" dirty="0"/>
          </a:p>
        </p:txBody>
      </p:sp>
    </p:spTree>
  </p:cSld>
  <p:clrMapOvr>
    <a:masterClrMapping/>
  </p:clrMapOvr>
  <p:transition spd="slow" advClick="0" advTm="14203">
    <p:cover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Et encore moins en fin de 3ème année…</a:t>
            </a:r>
            <a:endParaRPr lang="fr-FR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052735"/>
            <a:ext cx="1944216" cy="2795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484784"/>
            <a:ext cx="3724275" cy="147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573016"/>
            <a:ext cx="2088232" cy="30302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4725143"/>
            <a:ext cx="5760640" cy="1949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73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2996952"/>
            <a:ext cx="2552700" cy="1571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908720"/>
            <a:ext cx="2051670" cy="2745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5609">
    <p:cover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2276475" cy="3724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924944"/>
            <a:ext cx="188057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764704"/>
            <a:ext cx="3408091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509120"/>
            <a:ext cx="2343522" cy="1994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3717032"/>
            <a:ext cx="1657327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2708920"/>
            <a:ext cx="1409700" cy="1838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3645024"/>
            <a:ext cx="1476375" cy="2247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4653136"/>
            <a:ext cx="1224136" cy="2008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5816" y="4581128"/>
            <a:ext cx="1728192" cy="1857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11760" y="188640"/>
            <a:ext cx="1512168" cy="2601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560" y="5589240"/>
            <a:ext cx="792088" cy="952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88024" y="2924944"/>
            <a:ext cx="12192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308304" y="2780928"/>
            <a:ext cx="1740193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524328" y="5589240"/>
            <a:ext cx="1020316" cy="1109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Bulle ronde 18"/>
          <p:cNvSpPr/>
          <p:nvPr/>
        </p:nvSpPr>
        <p:spPr>
          <a:xfrm>
            <a:off x="4067944" y="548680"/>
            <a:ext cx="1512168" cy="1440160"/>
          </a:xfrm>
          <a:prstGeom prst="wedgeEllipseCallout">
            <a:avLst>
              <a:gd name="adj1" fmla="val -97277"/>
              <a:gd name="adj2" fmla="val -20194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Je confirme dit lapin</a:t>
            </a:r>
            <a:endParaRPr lang="fr-FR" dirty="0"/>
          </a:p>
        </p:txBody>
      </p:sp>
    </p:spTree>
  </p:cSld>
  <p:clrMapOvr>
    <a:masterClrMapping/>
  </p:clrMapOvr>
  <p:transition spd="slow" advClick="0" advTm="15187">
    <p:cover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6632"/>
            <a:ext cx="209822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013176"/>
            <a:ext cx="1457325" cy="1628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581128"/>
            <a:ext cx="1600200" cy="2162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636912"/>
            <a:ext cx="1190625" cy="1876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3068960"/>
            <a:ext cx="1457325" cy="1266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5301208"/>
            <a:ext cx="1457325" cy="1438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5085184"/>
            <a:ext cx="1008112" cy="1351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31840" y="1916832"/>
            <a:ext cx="2219325" cy="2238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5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27783" y="188640"/>
            <a:ext cx="3601407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6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16216" y="260647"/>
            <a:ext cx="1224136" cy="1433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7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40352" y="260648"/>
            <a:ext cx="1295400" cy="180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8" name="Picture 1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84368" y="2708920"/>
            <a:ext cx="1038225" cy="1466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9" name="Picture 1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16216" y="3284984"/>
            <a:ext cx="1361836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400" name="Picture 16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12160" y="4941168"/>
            <a:ext cx="1350499" cy="1656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405" name="Picture 2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987824" y="4293096"/>
            <a:ext cx="792088" cy="946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406" name="Picture 22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644008" y="4293096"/>
            <a:ext cx="936104" cy="116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407" name="Picture 23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580112" y="2636912"/>
            <a:ext cx="729233" cy="1088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410" name="Picture 26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588224" y="1772816"/>
            <a:ext cx="1238250" cy="1409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19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788024" y="5445224"/>
            <a:ext cx="1008112" cy="1265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7312">
    <p:cover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On  fait de belles rencontres…</a:t>
            </a:r>
            <a:endParaRPr lang="fr-FR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340768"/>
            <a:ext cx="6713565" cy="247382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221088"/>
            <a:ext cx="1800200" cy="2496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4293096"/>
            <a:ext cx="410033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3" name="Picture 5" descr="C:\Users\passion\Desktop\enseignementimfs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149080"/>
            <a:ext cx="1584176" cy="2365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Adele - Someone Like Yo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8316416" y="764704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Click="0" advTm="14703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On pleure…</a:t>
            </a:r>
            <a:endParaRPr lang="fr-FR" dirty="0"/>
          </a:p>
        </p:txBody>
      </p:sp>
      <p:pic>
        <p:nvPicPr>
          <p:cNvPr id="9219" name="Picture 3" descr="C:\Users\passion\Desktop\e-taalim_ects-300x18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7"/>
            <a:ext cx="2232248" cy="1346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Flèche vers le bas 4"/>
          <p:cNvSpPr/>
          <p:nvPr/>
        </p:nvSpPr>
        <p:spPr>
          <a:xfrm>
            <a:off x="251520" y="1196752"/>
            <a:ext cx="288032" cy="2088232"/>
          </a:xfrm>
          <a:prstGeom prst="downArrow">
            <a:avLst>
              <a:gd name="adj1" fmla="val 43454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vers le haut 5"/>
          <p:cNvSpPr/>
          <p:nvPr/>
        </p:nvSpPr>
        <p:spPr>
          <a:xfrm>
            <a:off x="2627784" y="1124744"/>
            <a:ext cx="288032" cy="2088232"/>
          </a:xfrm>
          <a:prstGeom prst="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933056"/>
            <a:ext cx="2267694" cy="2178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052736"/>
            <a:ext cx="2510728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4509120"/>
            <a:ext cx="2293476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437112"/>
            <a:ext cx="2736304" cy="2135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4" name="Picture 8" descr="C:\Users\passion\Desktop\depression-pleurs-soignante-t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2348880"/>
            <a:ext cx="3009528" cy="1990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6" name="Picture 10" descr="G0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1268760"/>
            <a:ext cx="1047750" cy="8572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344">
    <p:cover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Souvent…..on pleure….</a:t>
            </a:r>
            <a:endParaRPr lang="fr-FR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3851036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196752"/>
            <a:ext cx="2736304" cy="4868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149080"/>
            <a:ext cx="5857875" cy="21907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318" name="Picture 6" descr="C:\Users\passion\Pictures\gifs\jobambi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260648"/>
            <a:ext cx="927827" cy="13681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922">
    <p:cover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Et l’aventure se termine….</a:t>
            </a:r>
            <a:endParaRPr lang="fr-FR" dirty="0"/>
          </a:p>
        </p:txBody>
      </p:sp>
      <p:pic>
        <p:nvPicPr>
          <p:cNvPr id="37890" name="Picture 2" descr="C:\Users\passion\Pictures\gifs\012tigerc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628800"/>
            <a:ext cx="3672408" cy="33271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2219">
    <p:cover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fr-FR" dirty="0" smtClean="0"/>
              <a:t>Nous avons vécu de jolies rencontres…</a:t>
            </a:r>
            <a:br>
              <a:rPr lang="fr-FR" dirty="0" smtClean="0"/>
            </a:br>
            <a:r>
              <a:rPr lang="fr-FR" dirty="0" smtClean="0"/>
              <a:t>Une nouvelle page va se tourner…</a:t>
            </a:r>
            <a:br>
              <a:rPr lang="fr-FR" dirty="0" smtClean="0"/>
            </a:br>
            <a:r>
              <a:rPr lang="fr-FR" dirty="0" smtClean="0"/>
              <a:t>De nouvelles aventures vont commencer…</a:t>
            </a:r>
            <a:br>
              <a:rPr lang="fr-FR" dirty="0" smtClean="0"/>
            </a:br>
            <a:r>
              <a:rPr lang="fr-FR" dirty="0" smtClean="0"/>
              <a:t>Mais nous serons à tout jamais des G2G…</a:t>
            </a:r>
            <a:br>
              <a:rPr lang="fr-FR" dirty="0" smtClean="0"/>
            </a:br>
            <a:r>
              <a:rPr lang="fr-FR" dirty="0" smtClean="0"/>
              <a:t>Dans la bienveillance et le respect…</a:t>
            </a:r>
            <a:br>
              <a:rPr lang="fr-FR" dirty="0" smtClean="0"/>
            </a:br>
            <a:r>
              <a:rPr lang="fr-FR" dirty="0" smtClean="0"/>
              <a:t>A l’image de ces 3 années…</a:t>
            </a:r>
            <a:endParaRPr lang="fr-FR" dirty="0"/>
          </a:p>
        </p:txBody>
      </p:sp>
    </p:spTree>
  </p:cSld>
  <p:clrMapOvr>
    <a:masterClrMapping/>
  </p:clrMapOvr>
  <p:transition spd="slow" advClick="0" advTm="14750">
    <p:cover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Et n’oubliez pas :</a:t>
            </a:r>
            <a:br>
              <a:rPr lang="fr-FR" dirty="0" smtClean="0"/>
            </a:br>
            <a:r>
              <a:rPr lang="fr-FR" dirty="0" smtClean="0"/>
              <a:t> G2G un jour…G2G toujours….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Forza les G2G…</a:t>
            </a:r>
            <a:br>
              <a:rPr lang="fr-FR" dirty="0" smtClean="0"/>
            </a:br>
            <a:r>
              <a:rPr lang="fr-FR" dirty="0" smtClean="0"/>
              <a:t>On se retrouve tous les ans???!!!...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17413" name="Picture 5" descr="C:\Users\passion\Pictures\gifs\by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195987"/>
            <a:ext cx="3456384" cy="29592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94">
    <p:cover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r>
              <a:rPr lang="fr-FR" dirty="0" smtClean="0"/>
              <a:t>Que la fête continue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Votre plus grande admiratrice, pour vous servir…</a:t>
            </a:r>
            <a:br>
              <a:rPr lang="fr-FR" dirty="0" smtClean="0"/>
            </a:b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933056"/>
            <a:ext cx="1692275" cy="2278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8328">
    <p:cover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3108</TotalTime>
  <Words>152</Words>
  <Application>Microsoft Office PowerPoint</Application>
  <PresentationFormat>Affichage à l'écran (4:3)</PresentationFormat>
  <Paragraphs>34</Paragraphs>
  <Slides>25</Slides>
  <Notes>1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L’HISTOIRE DES G2G</vt:lpstr>
      <vt:lpstr>T’as signé pour 3 ans sans savoir ce qui t’attend …heureusement….</vt:lpstr>
      <vt:lpstr>1ère année un groupe déjà uni…</vt:lpstr>
      <vt:lpstr>Et l’aventure commence pour 3 ans…</vt:lpstr>
      <vt:lpstr>On bosse …</vt:lpstr>
      <vt:lpstr>Diapositive 6</vt:lpstr>
      <vt:lpstr>Diapositive 7</vt:lpstr>
      <vt:lpstr>On a une mascotte…</vt:lpstr>
      <vt:lpstr>Diapositive 9</vt:lpstr>
      <vt:lpstr>On se rebelle…</vt:lpstr>
      <vt:lpstr>On dort….mais pas dans son lit…</vt:lpstr>
      <vt:lpstr>On rit…. </vt:lpstr>
      <vt:lpstr>Diapositive 13</vt:lpstr>
      <vt:lpstr>On ne se prend pas au sérieux…. </vt:lpstr>
      <vt:lpstr>Diapositive 15</vt:lpstr>
      <vt:lpstr>Et encore moins en fin de 3ème année…</vt:lpstr>
      <vt:lpstr>Diapositive 17</vt:lpstr>
      <vt:lpstr>Diapositive 18</vt:lpstr>
      <vt:lpstr>On  fait de belles rencontres…</vt:lpstr>
      <vt:lpstr>On pleure…</vt:lpstr>
      <vt:lpstr>Souvent…..on pleure….</vt:lpstr>
      <vt:lpstr>Et l’aventure se termine….</vt:lpstr>
      <vt:lpstr>Nous avons vécu de jolies rencontres… Une nouvelle page va se tourner… De nouvelles aventures vont commencer… Mais nous serons à tout jamais des G2G… Dans la bienveillance et le respect… A l’image de ces 3 années…</vt:lpstr>
      <vt:lpstr>     Et n’oubliez pas :  G2G un jour…G2G toujours….       Forza les G2G… On se retrouve tous les ans???!!!...     </vt:lpstr>
      <vt:lpstr>Que la fête continue  Votre plus grande admiratrice, pour vous servir…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</dc:title>
  <dc:creator>passion</dc:creator>
  <cp:lastModifiedBy>passion</cp:lastModifiedBy>
  <cp:revision>38</cp:revision>
  <dcterms:created xsi:type="dcterms:W3CDTF">2016-06-06T09:54:22Z</dcterms:created>
  <dcterms:modified xsi:type="dcterms:W3CDTF">2016-06-28T12:49:49Z</dcterms:modified>
</cp:coreProperties>
</file>