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mp3" ContentType="audio/unknown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68" r:id="rId13"/>
    <p:sldId id="270" r:id="rId14"/>
  </p:sldIdLst>
  <p:sldSz cx="9144000" cy="5143500" type="screen16x9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m6wB5xyMP8lKgt6ly+30A==" hashData="Zx6G91jE0JD0PDXzrTUGIQ0yuz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80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 showGuides="1">
      <p:cViewPr varScale="1">
        <p:scale>
          <a:sx n="158" d="100"/>
          <a:sy n="158" d="100"/>
        </p:scale>
        <p:origin x="-96" y="-152"/>
      </p:cViewPr>
      <p:guideLst>
        <p:guide orient="horz" pos="1670"/>
        <p:guide pos="29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43F3-585B-9B48-82E8-625BD98B9B1C}" type="datetimeFigureOut">
              <a:rPr lang="fr-FR" smtClean="0"/>
              <a:t>24/06/16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BAAB-4C1E-F04C-B1F2-02AFF043A0D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71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43F3-585B-9B48-82E8-625BD98B9B1C}" type="datetimeFigureOut">
              <a:rPr lang="fr-FR" smtClean="0"/>
              <a:t>24/06/16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BAAB-4C1E-F04C-B1F2-02AFF043A0D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81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43F3-585B-9B48-82E8-625BD98B9B1C}" type="datetimeFigureOut">
              <a:rPr lang="fr-FR" smtClean="0"/>
              <a:t>24/06/16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BAAB-4C1E-F04C-B1F2-02AFF043A0D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96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43F3-585B-9B48-82E8-625BD98B9B1C}" type="datetimeFigureOut">
              <a:rPr lang="fr-FR" smtClean="0"/>
              <a:t>24/06/16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BAAB-4C1E-F04C-B1F2-02AFF043A0D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099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43F3-585B-9B48-82E8-625BD98B9B1C}" type="datetimeFigureOut">
              <a:rPr lang="fr-FR" smtClean="0"/>
              <a:t>24/06/16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BAAB-4C1E-F04C-B1F2-02AFF043A0D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760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43F3-585B-9B48-82E8-625BD98B9B1C}" type="datetimeFigureOut">
              <a:rPr lang="fr-FR" smtClean="0"/>
              <a:t>24/06/16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BAAB-4C1E-F04C-B1F2-02AFF043A0D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81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43F3-585B-9B48-82E8-625BD98B9B1C}" type="datetimeFigureOut">
              <a:rPr lang="fr-FR" smtClean="0"/>
              <a:t>24/06/16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BAAB-4C1E-F04C-B1F2-02AFF043A0D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724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43F3-585B-9B48-82E8-625BD98B9B1C}" type="datetimeFigureOut">
              <a:rPr lang="fr-FR" smtClean="0"/>
              <a:t>24/06/16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BAAB-4C1E-F04C-B1F2-02AFF043A0D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78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43F3-585B-9B48-82E8-625BD98B9B1C}" type="datetimeFigureOut">
              <a:rPr lang="fr-FR" smtClean="0"/>
              <a:t>24/06/16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BAAB-4C1E-F04C-B1F2-02AFF043A0D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94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43F3-585B-9B48-82E8-625BD98B9B1C}" type="datetimeFigureOut">
              <a:rPr lang="fr-FR" smtClean="0"/>
              <a:t>24/06/16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BAAB-4C1E-F04C-B1F2-02AFF043A0D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40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43F3-585B-9B48-82E8-625BD98B9B1C}" type="datetimeFigureOut">
              <a:rPr lang="fr-FR" smtClean="0"/>
              <a:t>24/06/16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BAAB-4C1E-F04C-B1F2-02AFF043A0D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091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643F3-585B-9B48-82E8-625BD98B9B1C}" type="datetimeFigureOut">
              <a:rPr lang="fr-FR" smtClean="0"/>
              <a:t>24/06/16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EBAAB-4C1E-F04C-B1F2-02AFF043A0D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727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1.jpeg"/><Relationship Id="rId5" Type="http://schemas.openxmlformats.org/officeDocument/2006/relationships/image" Target="../media/image2.png"/><Relationship Id="rId6" Type="http://schemas.openxmlformats.org/officeDocument/2006/relationships/image" Target="../media/image3.png"/><Relationship Id="rId1" Type="http://schemas.microsoft.com/office/2007/relationships/media" Target="../media/media1.mp3"/><Relationship Id="rId2" Type="http://schemas.openxmlformats.org/officeDocument/2006/relationships/audio" Target="../media/media1.mp3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3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4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4" Type="http://schemas.openxmlformats.org/officeDocument/2006/relationships/image" Target="../media/image10.jpeg"/><Relationship Id="rId5" Type="http://schemas.openxmlformats.org/officeDocument/2006/relationships/image" Target="../media/image11.jpeg"/><Relationship Id="rId6" Type="http://schemas.openxmlformats.org/officeDocument/2006/relationships/image" Target="../media/image12.jpeg"/><Relationship Id="rId7" Type="http://schemas.openxmlformats.org/officeDocument/2006/relationships/image" Target="../media/image13.jpeg"/><Relationship Id="rId8" Type="http://schemas.openxmlformats.org/officeDocument/2006/relationships/image" Target="../media/image14.jpeg"/><Relationship Id="rId9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4" Type="http://schemas.openxmlformats.org/officeDocument/2006/relationships/image" Target="../media/image17.jpeg"/><Relationship Id="rId5" Type="http://schemas.openxmlformats.org/officeDocument/2006/relationships/image" Target="../media/image18.jpeg"/><Relationship Id="rId6" Type="http://schemas.openxmlformats.org/officeDocument/2006/relationships/image" Target="../media/image19.jpg"/><Relationship Id="rId7" Type="http://schemas.openxmlformats.org/officeDocument/2006/relationships/image" Target="../media/image20.jpeg"/><Relationship Id="rId8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4" Type="http://schemas.openxmlformats.org/officeDocument/2006/relationships/image" Target="../media/image23.jpeg"/><Relationship Id="rId5" Type="http://schemas.openxmlformats.org/officeDocument/2006/relationships/image" Target="../media/image24.jpeg"/><Relationship Id="rId6" Type="http://schemas.openxmlformats.org/officeDocument/2006/relationships/image" Target="../media/image25.jpeg"/><Relationship Id="rId7" Type="http://schemas.openxmlformats.org/officeDocument/2006/relationships/image" Target="../media/image26.jpeg"/><Relationship Id="rId8" Type="http://schemas.openxmlformats.org/officeDocument/2006/relationships/image" Target="../media/image27.jpeg"/><Relationship Id="rId9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4" Type="http://schemas.openxmlformats.org/officeDocument/2006/relationships/image" Target="../media/image30.jpg"/><Relationship Id="rId5" Type="http://schemas.openxmlformats.org/officeDocument/2006/relationships/image" Target="../media/image31.jpeg"/><Relationship Id="rId6" Type="http://schemas.openxmlformats.org/officeDocument/2006/relationships/image" Target="../media/image32.jpg"/><Relationship Id="rId7" Type="http://schemas.openxmlformats.org/officeDocument/2006/relationships/image" Target="../media/image33.jpg"/><Relationship Id="rId8" Type="http://schemas.openxmlformats.org/officeDocument/2006/relationships/image" Target="../media/image34.jpeg"/><Relationship Id="rId9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4" Type="http://schemas.openxmlformats.org/officeDocument/2006/relationships/image" Target="../media/image37.jpeg"/><Relationship Id="rId5" Type="http://schemas.openxmlformats.org/officeDocument/2006/relationships/image" Target="../media/image38.jpeg"/><Relationship Id="rId6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4" Type="http://schemas.openxmlformats.org/officeDocument/2006/relationships/image" Target="../media/image42.jpeg"/><Relationship Id="rId5" Type="http://schemas.openxmlformats.org/officeDocument/2006/relationships/image" Target="../media/image43.jpeg"/><Relationship Id="rId6" Type="http://schemas.openxmlformats.org/officeDocument/2006/relationships/image" Target="../media/image44.jpeg"/><Relationship Id="rId7" Type="http://schemas.openxmlformats.org/officeDocument/2006/relationships/image" Target="../media/image45.jpeg"/><Relationship Id="rId8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4" Type="http://schemas.openxmlformats.org/officeDocument/2006/relationships/image" Target="../media/image49.jpeg"/><Relationship Id="rId5" Type="http://schemas.openxmlformats.org/officeDocument/2006/relationships/image" Target="../media/image50.jpeg"/><Relationship Id="rId6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4" Type="http://schemas.microsoft.com/office/2007/relationships/hdphoto" Target="../media/hdphoto2.wdp"/><Relationship Id="rId5" Type="http://schemas.openxmlformats.org/officeDocument/2006/relationships/image" Target="../media/image53.jpeg"/><Relationship Id="rId6" Type="http://schemas.openxmlformats.org/officeDocument/2006/relationships/image" Target="../media/image54.jpg"/><Relationship Id="rId7" Type="http://schemas.openxmlformats.org/officeDocument/2006/relationships/image" Target="../media/image55.jpeg"/><Relationship Id="rId8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4" Type="http://schemas.microsoft.com/office/2007/relationships/hdphoto" Target="../media/hdphoto3.wdp"/><Relationship Id="rId5" Type="http://schemas.openxmlformats.org/officeDocument/2006/relationships/image" Target="../media/image59.png"/><Relationship Id="rId6" Type="http://schemas.openxmlformats.org/officeDocument/2006/relationships/image" Target="../media/image60.png"/><Relationship Id="rId7" Type="http://schemas.openxmlformats.org/officeDocument/2006/relationships/image" Target="../media/image61.png"/><Relationship Id="rId8" Type="http://schemas.microsoft.com/office/2007/relationships/hdphoto" Target="../media/hdphoto4.wdp"/><Relationship Id="rId9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0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768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David Garrett - November Rain [pleer.com]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0144" y="276309"/>
            <a:ext cx="487363" cy="365522"/>
          </a:xfrm>
          <a:prstGeom prst="rect">
            <a:avLst/>
          </a:prstGeom>
        </p:spPr>
      </p:pic>
      <p:pic>
        <p:nvPicPr>
          <p:cNvPr id="6" name="Image 5" descr="ecoss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534" y="276309"/>
            <a:ext cx="6169152" cy="1609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23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3020">
        <p:split orient="vert"/>
      </p:transition>
    </mc:Choice>
    <mc:Fallback xmlns="">
      <p:transition xmlns:p14="http://schemas.microsoft.com/office/powerpoint/2010/main" spd="slow" advClick="0" advTm="13020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693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84">
        <p:fade/>
      </p:transition>
    </mc:Choice>
    <mc:Fallback xmlns="">
      <p:transition xmlns:p14="http://schemas.microsoft.com/office/powerpoint/2010/main" spd="med" advClick="0" advTm="6084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44317" y="1955907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fr-FR" dirty="0">
                <a:solidFill>
                  <a:schemeClr val="bg1"/>
                </a:solidFill>
              </a:rPr>
              <a:t>L'</a:t>
            </a:r>
            <a:r>
              <a:rPr lang="fr-FR" b="1" dirty="0">
                <a:solidFill>
                  <a:schemeClr val="bg1"/>
                </a:solidFill>
              </a:rPr>
              <a:t>Écosse</a:t>
            </a:r>
            <a:r>
              <a:rPr lang="fr-FR" dirty="0">
                <a:solidFill>
                  <a:schemeClr val="bg1"/>
                </a:solidFill>
              </a:rPr>
              <a:t>, nommée </a:t>
            </a:r>
            <a:r>
              <a:rPr lang="fr-FR" i="1" dirty="0">
                <a:solidFill>
                  <a:schemeClr val="bg1"/>
                </a:solidFill>
              </a:rPr>
              <a:t>Scotland</a:t>
            </a:r>
            <a:r>
              <a:rPr lang="fr-FR" dirty="0">
                <a:solidFill>
                  <a:schemeClr val="bg1"/>
                </a:solidFill>
              </a:rPr>
              <a:t> en anglais et scots et </a:t>
            </a:r>
            <a:r>
              <a:rPr lang="fr-FR" i="1" dirty="0">
                <a:solidFill>
                  <a:schemeClr val="bg1"/>
                </a:solidFill>
              </a:rPr>
              <a:t>Alba</a:t>
            </a:r>
            <a:r>
              <a:rPr lang="fr-FR" dirty="0">
                <a:solidFill>
                  <a:schemeClr val="bg1"/>
                </a:solidFill>
              </a:rPr>
              <a:t> en gaélique écossais, est une des quatre nations constitutives du Royaume-Uni. Occupant le nord de la Grande-</a:t>
            </a:r>
            <a:r>
              <a:rPr lang="fr-FR" dirty="0" smtClean="0">
                <a:solidFill>
                  <a:schemeClr val="bg1"/>
                </a:solidFill>
              </a:rPr>
              <a:t>Bretagne</a:t>
            </a:r>
            <a:r>
              <a:rPr lang="fr-FR" dirty="0">
                <a:solidFill>
                  <a:schemeClr val="bg1"/>
                </a:solidFill>
              </a:rPr>
              <a:t>,</a:t>
            </a:r>
            <a:r>
              <a:rPr lang="fr-FR" dirty="0" smtClean="0">
                <a:solidFill>
                  <a:schemeClr val="bg1"/>
                </a:solidFill>
              </a:rPr>
              <a:t>elle </a:t>
            </a:r>
            <a:r>
              <a:rPr lang="fr-FR" dirty="0">
                <a:solidFill>
                  <a:schemeClr val="bg1"/>
                </a:solidFill>
              </a:rPr>
              <a:t>est également constituée par un ensemble de petits archipels parmi lesquels les Hébrides, les Orcades ou les </a:t>
            </a:r>
            <a:r>
              <a:rPr lang="fr-FR" dirty="0" smtClean="0">
                <a:solidFill>
                  <a:schemeClr val="bg1"/>
                </a:solidFill>
              </a:rPr>
              <a:t>Shetland. </a:t>
            </a:r>
            <a:r>
              <a:rPr lang="fr-FR" dirty="0">
                <a:solidFill>
                  <a:schemeClr val="bg1"/>
                </a:solidFill>
              </a:rPr>
              <a:t>L’Écosse est également l'une des </a:t>
            </a:r>
            <a:r>
              <a:rPr lang="fr-FR" dirty="0" smtClean="0">
                <a:solidFill>
                  <a:schemeClr val="bg1"/>
                </a:solidFill>
              </a:rPr>
              <a:t>six  </a:t>
            </a:r>
            <a:r>
              <a:rPr lang="fr-FR" dirty="0">
                <a:solidFill>
                  <a:schemeClr val="bg1"/>
                </a:solidFill>
              </a:rPr>
              <a:t>nations </a:t>
            </a:r>
            <a:r>
              <a:rPr lang="fr-FR" dirty="0" smtClean="0">
                <a:solidFill>
                  <a:schemeClr val="bg1"/>
                </a:solidFill>
              </a:rPr>
              <a:t>celtiques.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2" name="Image 1" descr="12190246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437" y="612823"/>
            <a:ext cx="2738556" cy="3651408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croix_de_lecosse_saint_andrews_chardon_sticker_rond-ra4f38622f17b475e96e65048aa835db0_v9waf_8byvr_512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61002" y="800283"/>
            <a:ext cx="951466" cy="927233"/>
          </a:xfrm>
          <a:prstGeom prst="ellipse">
            <a:avLst/>
          </a:prstGeom>
          <a:ln>
            <a:solidFill>
              <a:srgbClr val="4F81BD"/>
            </a:solidFill>
          </a:ln>
        </p:spPr>
      </p:pic>
    </p:spTree>
    <p:extLst>
      <p:ext uri="{BB962C8B-B14F-4D97-AF65-F5344CB8AC3E}">
        <p14:creationId xmlns:p14="http://schemas.microsoft.com/office/powerpoint/2010/main" val="2858380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2814">
        <p:fade/>
      </p:transition>
    </mc:Choice>
    <mc:Fallback xmlns="">
      <p:transition xmlns:p14="http://schemas.microsoft.com/office/powerpoint/2010/main" spd="med" advTm="22814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245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037">
        <p:fade/>
      </p:transition>
    </mc:Choice>
    <mc:Fallback xmlns="">
      <p:transition xmlns:p14="http://schemas.microsoft.com/office/powerpoint/2010/main" spd="med" advClick="0" advTm="8037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 descr="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 descr="glenfinnan-viadukt-3cc4075b-9407-49cb-aa4c-8af59bc9ee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pic>
        <p:nvPicPr>
          <p:cNvPr id="2" name="Image 1" descr="0ae11fc80cad0f106f0fa9117d9be9c2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8342" y="824007"/>
            <a:ext cx="2333080" cy="3495482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 2" descr="02e8deb4157a87e3e8da5d47f81b2588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7232" y="824009"/>
            <a:ext cx="2279686" cy="3495481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" name="Image 3" descr="06b19a659e97611bc956ef966b6bcd80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162" y="824007"/>
            <a:ext cx="2332141" cy="3495481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" name="Image 4" descr="13a8ecee616b1fd728e4305f08801014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8342" y="824009"/>
            <a:ext cx="2333080" cy="3495481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6" name="Image 5" descr="49b2c884135ca68fe1fd7140ba7d04a8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7232" y="824011"/>
            <a:ext cx="2279686" cy="3495479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7" name="Image 6" descr="66feab7f7b65e88c25e0621129bedb59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160" y="776772"/>
            <a:ext cx="2332141" cy="3542716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267974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2947">
        <p:fade/>
      </p:transition>
    </mc:Choice>
    <mc:Fallback xmlns="">
      <p:transition xmlns:p14="http://schemas.microsoft.com/office/powerpoint/2010/main" spd="med" advTm="22947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3" presetClass="exit" presetSubtype="54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23" presetClass="exit" presetSubtype="54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glenfinnan-viadukt-3cc4075b-9407-49cb-aa4c-8af59bc9ee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pic>
        <p:nvPicPr>
          <p:cNvPr id="9" name="Image 8" descr="edinburgh-old-town-2-90ec5147-828f-4745-98de-17abf6d61c88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962" y="753155"/>
            <a:ext cx="8973452" cy="3637189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2" name="Image 1" descr="eab776c31c8c8ffff2dffbfe10f69ced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538" y="753155"/>
            <a:ext cx="2597992" cy="3637189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f911b813f2bf035c265c6f818788c09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0580" y="753155"/>
            <a:ext cx="2488570" cy="3637189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b44816429ad955766896d94796bf1459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0728" y="753155"/>
            <a:ext cx="2424793" cy="3637189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7" name="Image 6" descr="das-letzte-5299712b-53d9-4dfe-8df4-bf5ac20e53d7.jpg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538" y="1354105"/>
            <a:ext cx="4061959" cy="2697713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8" name="Image 7" descr="eilean-donan-castlescotland-da5e45b9-024a-404a-a696-38641b0ca1e5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3629" y="1363980"/>
            <a:ext cx="4061959" cy="2702290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199834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2612">
        <p:fade/>
      </p:transition>
    </mc:Choice>
    <mc:Fallback xmlns="">
      <p:transition xmlns:p14="http://schemas.microsoft.com/office/powerpoint/2010/main" spd="med" advTm="22612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2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edinburgh-old-town-2-90ec5147-828f-4745-98de-17abf6d61c88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962" y="753155"/>
            <a:ext cx="8973452" cy="3637189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2" name="Image 1" descr="market-street-727b1f39-71e0-43d9-ad01-9c514004196b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91004" y="3017158"/>
            <a:ext cx="2612707" cy="179070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3" name="Image 2" descr="rainbow-town-499c397b-16fe-43dc-91c7-1149fd5c8ee8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517" y="3017158"/>
            <a:ext cx="2693976" cy="179070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die-perfekte-bar-8ec3b4da-d413-44fd-a794-5e20609e7469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1004" y="337828"/>
            <a:ext cx="2612707" cy="1792798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am-abend-wirds-schnell-voll-in-den-kneipen-und-pubs-c10a77bd-c327-400d-9036-c4f77c929ffe.jpg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5517" y="337828"/>
            <a:ext cx="2693976" cy="1779230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6" name="Image 5" descr="078-2016-d5523540-5947-4b53-abc7-1eeced5449ed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9341" y="337828"/>
            <a:ext cx="2581164" cy="1792798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7" name="Image 6" descr="beehive-inn-5070f17d-d0ec-4de7-86ad-9f88421e25fe.jpg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9341" y="3017158"/>
            <a:ext cx="2612707" cy="179070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8" name="Image 7" descr="castillo-de-edimburgo-2355a3c6-42c6-407a-b69f-d068d2a906b0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517" y="880498"/>
            <a:ext cx="8594988" cy="3552681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333760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5578">
        <p:fade/>
      </p:transition>
    </mc:Choice>
    <mc:Fallback xmlns="">
      <p:transition xmlns:p14="http://schemas.microsoft.com/office/powerpoint/2010/main" spd="med" advTm="15578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castillo-de-edimburgo-2355a3c6-42c6-407a-b69f-d068d2a906b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517" y="880498"/>
            <a:ext cx="8594988" cy="3552681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6" name="Image 5" descr="hochlandrind-bei-glenelg-suedlich-von-der-isla-of-sky-im-winter-c5cf5f10-e6c6-4bae-94a9-b8128379632b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 1" descr="c733c36c25820b0bde5babb722c0a78d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68" y="648350"/>
            <a:ext cx="2785914" cy="399778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3" name="Image 2" descr="cc484b8d00da7e2ea8e63b138dc33458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0898" y="648350"/>
            <a:ext cx="2785914" cy="399778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edae7732508bd0fadbdbd9507f059614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861" y="648350"/>
            <a:ext cx="2830432" cy="399778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ec136e5c245b1424a83cd2a2e4ce3ac9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68" y="652232"/>
            <a:ext cx="2785914" cy="399778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7" name="Image 6" descr="3596a9ca3bcce59d46bf5a61a42b4141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0898" y="652232"/>
            <a:ext cx="2785914" cy="399778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8" name="Image 7" descr="3f4c085446633cf37ef772f87152535c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861" y="664880"/>
            <a:ext cx="2830432" cy="3985138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7906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2701">
        <p:fade/>
      </p:transition>
    </mc:Choice>
    <mc:Fallback xmlns="">
      <p:transition xmlns:p14="http://schemas.microsoft.com/office/powerpoint/2010/main" spd="med" advTm="22701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55" presetID="5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hochlandrind-bei-glenelg-suedlich-von-der-isla-of-sky-im-winter-c5cf5f10-e6c6-4bae-94a9-b8128379632b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 1" descr="alba-gu-brath-ad0228af-65d5-4305-adc6-eca78634d02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2" descr="c60d21a2e7facbd6e49fdf68cebfe058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179" y="679200"/>
            <a:ext cx="2629233" cy="3749104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tumblr_ms73opVjQr1sp11gbo1_1280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3018" y="1260308"/>
            <a:ext cx="3060213" cy="2781634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a58527b4f2c621df0117c4a88186f1bd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8655" y="679200"/>
            <a:ext cx="2522175" cy="3749104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157681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5936">
        <p:fade/>
      </p:transition>
    </mc:Choice>
    <mc:Fallback xmlns="">
      <p:transition xmlns:p14="http://schemas.microsoft.com/office/powerpoint/2010/main" spd="med" advTm="15936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307818.or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4" descr="ecosse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2310" y="3019475"/>
            <a:ext cx="2897751" cy="171436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6" name="Image 5" descr="ecosse-20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7183" y="3019476"/>
            <a:ext cx="2664240" cy="171436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8" name="Image 7" descr="ecosse-21.jpg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67183" y="461838"/>
            <a:ext cx="2664240" cy="1767419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9" name="Image 8" descr="pt22717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645" y="461838"/>
            <a:ext cx="2696063" cy="1767419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0" name="Image 9" descr="4950243_3_2126_le-port-de-peterhead-en-ecosse-en-aout-2014_e68d417a85e7d7e7a2f51a4dcbe4fa1b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645" y="3019476"/>
            <a:ext cx="2696063" cy="171436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1" name="Image 10" descr="feith-port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2311" y="417431"/>
            <a:ext cx="2897751" cy="1811826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354722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263">
        <p14:prism/>
      </p:transition>
    </mc:Choice>
    <mc:Fallback xmlns="">
      <p:transition xmlns:p14="http://schemas.microsoft.com/office/powerpoint/2010/main" spd="slow" advTm="16263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3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3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5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des-fleurs-pour-algernon-8962895f-64a5-458c-b277-f40e776e28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3" name="Image 2" descr="fa70308477fac65a4c6550017102e89f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9364" y="692756"/>
            <a:ext cx="2647778" cy="361588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18d9ac0c9c8ef11871e90503d14fe8e2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662" y="692756"/>
            <a:ext cx="2440252" cy="361588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9590ec119c9abfdf671a0371e223761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0624" y="692756"/>
            <a:ext cx="2423781" cy="361588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9" name="Image 8" descr="green-wall-e6d9c4eb-dde6-4a12-b4cc-7afa700e1469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26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139">
        <p14:vortex dir="r"/>
      </p:transition>
    </mc:Choice>
    <mc:Fallback xmlns="">
      <p:transition xmlns:p14="http://schemas.microsoft.com/office/powerpoint/2010/main" spd="slow" advTm="18139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green-wall-e6d9c4eb-dde6-4a12-b4cc-7afa700e146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 6" descr="cawdor-castle-1-79b3f860-2599-4908-a959-fda0add221df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8014"/>
            <a:ext cx="9143999" cy="5151514"/>
          </a:xfrm>
          <a:prstGeom prst="rect">
            <a:avLst/>
          </a:prstGeom>
        </p:spPr>
      </p:pic>
      <p:pic>
        <p:nvPicPr>
          <p:cNvPr id="9" name="Image 8" descr="cawdor-castle-1-79b3f860-2599-4908-a959-fda0add221df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8014"/>
            <a:ext cx="9143999" cy="5151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0c2f9eba838c899f762cd502e78575fc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626" y="771669"/>
            <a:ext cx="2806077" cy="3616807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cad7eaf600c4d7eb2df849aa2be7928a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5452" y="771669"/>
            <a:ext cx="2478988" cy="3616807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6" name="Image 5" descr="glencoe-buachaille-etive-mor-aa10360e-cff1-4c13-a80d-032354e17024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799" y="771669"/>
            <a:ext cx="2486555" cy="3616807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90428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1800">
        <p:fade/>
      </p:transition>
    </mc:Choice>
    <mc:Fallback xmlns="">
      <p:transition xmlns:p14="http://schemas.microsoft.com/office/powerpoint/2010/main" spd="med" advTm="218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4" presetClass="exit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4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e5233444.pn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rgbClr val="0000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9351" y="683255"/>
            <a:ext cx="4567824" cy="3235542"/>
          </a:xfrm>
          <a:prstGeom prst="rect">
            <a:avLst/>
          </a:prstGeom>
        </p:spPr>
      </p:pic>
      <p:pic>
        <p:nvPicPr>
          <p:cNvPr id="8" name="Image 7" descr="0_c994d_8c24fae_L.png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657" y="4437476"/>
            <a:ext cx="2532538" cy="706023"/>
          </a:xfrm>
          <a:prstGeom prst="rect">
            <a:avLst/>
          </a:prstGeom>
        </p:spPr>
      </p:pic>
      <p:pic>
        <p:nvPicPr>
          <p:cNvPr id="2" name="Image 1" descr="eco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657" y="359142"/>
            <a:ext cx="2221376" cy="4583965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9" name="ZoneTexte 8"/>
          <p:cNvSpPr txBox="1"/>
          <p:nvPr/>
        </p:nvSpPr>
        <p:spPr>
          <a:xfrm>
            <a:off x="3038288" y="4539896"/>
            <a:ext cx="5943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400" b="1" i="1" dirty="0" smtClean="0">
                <a:ln w="12700">
                  <a:solidFill>
                    <a:srgbClr val="77933C"/>
                  </a:solidFill>
                  <a:prstDash val="solid"/>
                </a:ln>
                <a:solidFill>
                  <a:srgbClr val="0000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Photo web – montage NG Création </a:t>
            </a:r>
            <a:r>
              <a:rPr lang="fr-FR" sz="1400" b="1" i="1" dirty="0" smtClean="0">
                <a:ln w="12700">
                  <a:solidFill>
                    <a:srgbClr val="77933C"/>
                  </a:solidFill>
                  <a:prstDash val="solid"/>
                </a:ln>
                <a:solidFill>
                  <a:srgbClr val="0000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  <a:p>
            <a:pPr algn="r"/>
            <a:r>
              <a:rPr lang="fr-FR" sz="1400" b="1" i="1" dirty="0" smtClean="0">
                <a:ln w="12700">
                  <a:solidFill>
                    <a:srgbClr val="77933C"/>
                  </a:solidFill>
                  <a:prstDash val="solid"/>
                </a:ln>
                <a:solidFill>
                  <a:srgbClr val="0000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musique</a:t>
            </a:r>
            <a:r>
              <a:rPr lang="fr-FR" sz="1400" b="1" i="1" dirty="0" smtClean="0">
                <a:ln w="12700">
                  <a:solidFill>
                    <a:srgbClr val="77933C"/>
                  </a:solidFill>
                  <a:prstDash val="solid"/>
                </a:ln>
                <a:solidFill>
                  <a:srgbClr val="0000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 David </a:t>
            </a:r>
            <a:r>
              <a:rPr lang="fr-FR" sz="1400" b="1" i="1" dirty="0" smtClean="0">
                <a:ln w="12700">
                  <a:solidFill>
                    <a:srgbClr val="77933C"/>
                  </a:solidFill>
                  <a:prstDash val="solid"/>
                </a:ln>
                <a:solidFill>
                  <a:srgbClr val="0000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Garrett – </a:t>
            </a:r>
            <a:r>
              <a:rPr lang="fr-FR" sz="1400" b="1" i="1" dirty="0" err="1">
                <a:ln w="12700">
                  <a:solidFill>
                    <a:srgbClr val="77933C"/>
                  </a:solidFill>
                  <a:prstDash val="solid"/>
                </a:ln>
                <a:solidFill>
                  <a:srgbClr val="0000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</a:t>
            </a:r>
            <a:r>
              <a:rPr lang="fr-FR" sz="1400" b="1" i="1" dirty="0" err="1" smtClean="0">
                <a:ln w="12700">
                  <a:solidFill>
                    <a:srgbClr val="77933C"/>
                  </a:solidFill>
                  <a:prstDash val="solid"/>
                </a:ln>
                <a:solidFill>
                  <a:srgbClr val="0000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ovember</a:t>
            </a:r>
            <a:r>
              <a:rPr lang="fr-FR" sz="1400" b="1" i="1" dirty="0" smtClean="0">
                <a:ln w="12700">
                  <a:solidFill>
                    <a:srgbClr val="77933C"/>
                  </a:solidFill>
                  <a:prstDash val="solid"/>
                </a:ln>
                <a:solidFill>
                  <a:srgbClr val="0000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fr-FR" sz="1400" b="1" i="1" dirty="0" err="1" smtClean="0">
                <a:ln w="12700">
                  <a:solidFill>
                    <a:srgbClr val="77933C"/>
                  </a:solidFill>
                  <a:prstDash val="solid"/>
                </a:ln>
                <a:solidFill>
                  <a:srgbClr val="0000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rain</a:t>
            </a:r>
            <a:endParaRPr lang="fr-FR" sz="1400" b="1" i="1" dirty="0">
              <a:ln w="12700">
                <a:solidFill>
                  <a:srgbClr val="77933C"/>
                </a:solidFill>
                <a:prstDash val="solid"/>
              </a:ln>
              <a:solidFill>
                <a:srgbClr val="00008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Image 3" descr="fin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7856" y="683255"/>
            <a:ext cx="3578773" cy="2483830"/>
          </a:xfrm>
          <a:prstGeom prst="rect">
            <a:avLst/>
          </a:prstGeom>
        </p:spPr>
      </p:pic>
      <p:pic>
        <p:nvPicPr>
          <p:cNvPr id="10" name="Image 9" descr="43282983-milk-thistle-plante-silybum-marianum-de-rem-de--base-de-plantes-chardon-cossais-cardus-marianus-b-ni.jpg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80000" y1="54506" x2="80857" y2="55794"/>
                        <a14:backgroundMark x1="54286" y1="71674" x2="52286" y2="82403"/>
                        <a14:backgroundMark x1="80571" y1="45494" x2="80571" y2="45494"/>
                        <a14:backgroundMark x1="38571" y1="33906" x2="38571" y2="339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4160" y="1052861"/>
            <a:ext cx="982235" cy="653888"/>
          </a:xfrm>
          <a:prstGeom prst="rect">
            <a:avLst/>
          </a:prstGeom>
        </p:spPr>
      </p:pic>
      <p:pic>
        <p:nvPicPr>
          <p:cNvPr id="12" name="Image 11" descr="ea37d396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899" y="4578228"/>
            <a:ext cx="1666709" cy="565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33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477">
        <p:fade/>
      </p:transition>
    </mc:Choice>
    <mc:Fallback xmlns="">
      <p:transition xmlns:p14="http://schemas.microsoft.com/office/powerpoint/2010/main" spd="med" advTm="20477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1705</TotalTime>
  <Words>77</Words>
  <Application>Microsoft Macintosh PowerPoint</Application>
  <PresentationFormat>Présentation à l'écran (16:9)</PresentationFormat>
  <Paragraphs>3</Paragraphs>
  <Slides>13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4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nicole Gauroy</dc:creator>
  <cp:lastModifiedBy/>
  <cp:revision>32</cp:revision>
  <dcterms:created xsi:type="dcterms:W3CDTF">2014-09-07T09:59:26Z</dcterms:created>
  <dcterms:modified xsi:type="dcterms:W3CDTF">2016-06-24T06:41:40Z</dcterms:modified>
</cp:coreProperties>
</file>