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7" r:id="rId3"/>
    <p:sldId id="298" r:id="rId4"/>
    <p:sldId id="299" r:id="rId5"/>
    <p:sldId id="300" r:id="rId6"/>
    <p:sldId id="266" r:id="rId7"/>
    <p:sldId id="265" r:id="rId8"/>
    <p:sldId id="263" r:id="rId9"/>
    <p:sldId id="262" r:id="rId10"/>
    <p:sldId id="260" r:id="rId11"/>
    <p:sldId id="310" r:id="rId12"/>
    <p:sldId id="256" r:id="rId13"/>
    <p:sldId id="259" r:id="rId14"/>
    <p:sldId id="309" r:id="rId15"/>
    <p:sldId id="257" r:id="rId16"/>
    <p:sldId id="268" r:id="rId17"/>
    <p:sldId id="272" r:id="rId18"/>
    <p:sldId id="269" r:id="rId19"/>
    <p:sldId id="306" r:id="rId20"/>
    <p:sldId id="283" r:id="rId21"/>
    <p:sldId id="270" r:id="rId22"/>
    <p:sldId id="271" r:id="rId23"/>
    <p:sldId id="273" r:id="rId24"/>
    <p:sldId id="274" r:id="rId25"/>
    <p:sldId id="275" r:id="rId26"/>
    <p:sldId id="276" r:id="rId27"/>
    <p:sldId id="277" r:id="rId28"/>
    <p:sldId id="303" r:id="rId29"/>
    <p:sldId id="278" r:id="rId30"/>
    <p:sldId id="280" r:id="rId31"/>
    <p:sldId id="279" r:id="rId32"/>
    <p:sldId id="304" r:id="rId33"/>
    <p:sldId id="285" r:id="rId34"/>
    <p:sldId id="286" r:id="rId35"/>
    <p:sldId id="287" r:id="rId36"/>
    <p:sldId id="288" r:id="rId37"/>
    <p:sldId id="292" r:id="rId38"/>
    <p:sldId id="294" r:id="rId39"/>
    <p:sldId id="290" r:id="rId40"/>
    <p:sldId id="293" r:id="rId41"/>
    <p:sldId id="291" r:id="rId42"/>
    <p:sldId id="289" r:id="rId43"/>
    <p:sldId id="296" r:id="rId44"/>
    <p:sldId id="295" r:id="rId45"/>
    <p:sldId id="297" r:id="rId46"/>
    <p:sldId id="301" r:id="rId47"/>
    <p:sldId id="311" r:id="rId48"/>
    <p:sldId id="308" r:id="rId49"/>
    <p:sldId id="307" r:id="rId5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B2D1E4"/>
    <a:srgbClr val="C8DFE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4" autoAdjust="0"/>
    <p:restoredTop sz="94607" autoAdjust="0"/>
  </p:normalViewPr>
  <p:slideViewPr>
    <p:cSldViewPr>
      <p:cViewPr>
        <p:scale>
          <a:sx n="69" d="100"/>
          <a:sy n="69" d="100"/>
        </p:scale>
        <p:origin x="-14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21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A97182-49D4-4DA3-AE57-8361625899E6}" type="datetimeFigureOut">
              <a:rPr lang="fr-FR"/>
              <a:pPr>
                <a:defRPr/>
              </a:pPr>
              <a:t>21/06/2016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F1DA7-BEDC-473D-AE74-F45DF31B37A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02632-30EB-44FA-B4AF-BECA63457C5E}" type="datetimeFigureOut">
              <a:rPr lang="fr-FR"/>
              <a:pPr>
                <a:defRPr/>
              </a:pPr>
              <a:t>21/06/2016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A2022-450E-4FE0-B52E-9263AAA9D89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77D46-2E8B-4A4E-AC04-5D32B204AA37}" type="datetimeFigureOut">
              <a:rPr lang="fr-FR"/>
              <a:pPr>
                <a:defRPr/>
              </a:pPr>
              <a:t>21/06/2016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84A22-9926-435D-90EE-88661B38049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A4AD8-D270-4493-888D-EBB4B0D82A3B}" type="datetimeFigureOut">
              <a:rPr lang="fr-FR"/>
              <a:pPr>
                <a:defRPr/>
              </a:pPr>
              <a:t>21/06/2016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75380-04AF-46C6-9A9F-C0384B6C0FD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F6A4C-1336-402C-8F50-A7D530749258}" type="datetimeFigureOut">
              <a:rPr lang="fr-FR"/>
              <a:pPr>
                <a:defRPr/>
              </a:pPr>
              <a:t>21/06/2016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CABC0-FB26-43D9-8720-3345B200538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B31D2-6CFF-48B3-9BD3-0E25DF321EAF}" type="datetimeFigureOut">
              <a:rPr lang="fr-FR"/>
              <a:pPr>
                <a:defRPr/>
              </a:pPr>
              <a:t>21/06/2016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540D8-3980-4A09-A977-E3573E4DE8C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C0B46-F331-4061-837D-6D06D9D8E05F}" type="datetimeFigureOut">
              <a:rPr lang="fr-FR"/>
              <a:pPr>
                <a:defRPr/>
              </a:pPr>
              <a:t>21/06/2016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D6E85-57C6-4CD7-8BF8-84594C1E26D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340A8-B614-452F-A563-38D6D70B51E9}" type="datetimeFigureOut">
              <a:rPr lang="fr-FR"/>
              <a:pPr>
                <a:defRPr/>
              </a:pPr>
              <a:t>21/06/2016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84B85-908E-4134-9693-4747D3DF4E4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65E87-E18D-4550-863B-2E63307E7E59}" type="datetimeFigureOut">
              <a:rPr lang="fr-FR"/>
              <a:pPr>
                <a:defRPr/>
              </a:pPr>
              <a:t>21/06/2016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FEFA1-511C-48B1-A6A9-D01D738D996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E5FAA-9F25-4BBB-B165-1141B9BB85C8}" type="datetimeFigureOut">
              <a:rPr lang="fr-FR"/>
              <a:pPr>
                <a:defRPr/>
              </a:pPr>
              <a:t>21/06/2016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C28EB-1AC4-4742-90E7-84DBE5359E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8DC5A-9DC2-44E0-BA0E-665322DE8FF3}" type="datetimeFigureOut">
              <a:rPr lang="fr-FR"/>
              <a:pPr>
                <a:defRPr/>
              </a:pPr>
              <a:t>21/06/2016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7D3F0-DF7C-4069-AC66-051945C2A8D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DC051A-F63F-4529-8981-499E4C1B41A7}" type="datetimeFigureOut">
              <a:rPr lang="fr-FR"/>
              <a:pPr>
                <a:defRPr/>
              </a:pPr>
              <a:t>21/06/2016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C3EA42-7E8F-47F6-ACFA-D03FBB73836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2D1E4">
            <a:alpha val="50195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smtClean="0"/>
          </a:p>
        </p:txBody>
      </p:sp>
      <p:pic>
        <p:nvPicPr>
          <p:cNvPr id="2052" name="Image 3" descr="Essai balad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813"/>
            <a:ext cx="914400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5" descr="Logo balade.2016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42875"/>
            <a:ext cx="9144000" cy="654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sndAc>
      <p:stSnd>
        <p:snd r:embed="rId2" name="Bien le_vieil_homme_et_l_autruche_00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5" name="Espace réservé du contenu 4" descr="1.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712913" y="0"/>
            <a:ext cx="5073650" cy="6856413"/>
          </a:xfr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Espace réservé du contenu 3" descr="2.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674813" y="0"/>
            <a:ext cx="5143500" cy="6858000"/>
          </a:xfr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5123" name="Espace réservé du contenu 3" descr="3.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6147" name="Espace réservé du contenu 3" descr="4.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28125" cy="6858000"/>
          </a:xfr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171" name="Espace réservé du contenu 6" descr="P111010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4214813" y="214313"/>
            <a:ext cx="4929187" cy="1643062"/>
          </a:xfrm>
          <a:prstGeom prst="wedgeEllipseCallout">
            <a:avLst>
              <a:gd name="adj1" fmla="val -37884"/>
              <a:gd name="adj2" fmla="val 81180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Vas chercher Éliane!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195" name="Espace réservé du contenu 3" descr="P111010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9525"/>
            <a:ext cx="9156700" cy="6858000"/>
          </a:xfrm>
        </p:spPr>
      </p:pic>
      <p:pic>
        <p:nvPicPr>
          <p:cNvPr id="8196" name="Espace réservé du contenu 3" descr="P111010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Bulle ronde 4"/>
          <p:cNvSpPr/>
          <p:nvPr/>
        </p:nvSpPr>
        <p:spPr>
          <a:xfrm>
            <a:off x="214313" y="214313"/>
            <a:ext cx="4786312" cy="1643062"/>
          </a:xfrm>
          <a:prstGeom prst="wedgeEllipseCallout">
            <a:avLst>
              <a:gd name="adj1" fmla="val 46004"/>
              <a:gd name="adj2" fmla="val 52510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Ben,  j’</a:t>
            </a:r>
            <a:r>
              <a:rPr lang="fr-FR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ché</a:t>
            </a: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pas ou elle</a:t>
            </a:r>
          </a:p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est ta bourgeoise ?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9219" name="Espace réservé du contenu 3" descr="P1110116.JPG"/>
          <p:cNvPicPr preferRelativeResize="0"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Bulle ronde 4"/>
          <p:cNvSpPr/>
          <p:nvPr/>
        </p:nvSpPr>
        <p:spPr>
          <a:xfrm>
            <a:off x="214313" y="4714875"/>
            <a:ext cx="4714875" cy="1643063"/>
          </a:xfrm>
          <a:prstGeom prst="wedgeEllipseCallout">
            <a:avLst>
              <a:gd name="adj1" fmla="val 61578"/>
              <a:gd name="adj2" fmla="val 87083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Belle comme </a:t>
            </a:r>
          </a:p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à 20 ans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0243" name="Espace réservé du contenu 3" descr="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0244" name="Image 4" descr="P111011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Bulle ronde 4"/>
          <p:cNvSpPr/>
          <p:nvPr/>
        </p:nvSpPr>
        <p:spPr>
          <a:xfrm>
            <a:off x="214313" y="0"/>
            <a:ext cx="4714875" cy="1500188"/>
          </a:xfrm>
          <a:prstGeom prst="wedgeEllipseCallout">
            <a:avLst>
              <a:gd name="adj1" fmla="val 31311"/>
              <a:gd name="adj2" fmla="val 66001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Lui il n’a pas 20 ans !</a:t>
            </a:r>
          </a:p>
        </p:txBody>
      </p:sp>
      <p:sp>
        <p:nvSpPr>
          <p:cNvPr id="6" name="Bulle ronde 5"/>
          <p:cNvSpPr/>
          <p:nvPr/>
        </p:nvSpPr>
        <p:spPr>
          <a:xfrm>
            <a:off x="357188" y="4643438"/>
            <a:ext cx="4714875" cy="1357312"/>
          </a:xfrm>
          <a:prstGeom prst="wedgeEllipseCallout">
            <a:avLst>
              <a:gd name="adj1" fmla="val 71568"/>
              <a:gd name="adj2" fmla="val -203517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Où est ma voiture ?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smtClean="0"/>
          </a:p>
        </p:txBody>
      </p:sp>
      <p:pic>
        <p:nvPicPr>
          <p:cNvPr id="11268" name="Image 3" descr="P11101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Bulle ronde 4"/>
          <p:cNvSpPr/>
          <p:nvPr/>
        </p:nvSpPr>
        <p:spPr>
          <a:xfrm>
            <a:off x="357188" y="3929063"/>
            <a:ext cx="5357812" cy="1643062"/>
          </a:xfrm>
          <a:prstGeom prst="wedgeEllipseCallout">
            <a:avLst>
              <a:gd name="adj1" fmla="val 29512"/>
              <a:gd name="adj2" fmla="val -14564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Mince le troquet est fermé !</a:t>
            </a:r>
          </a:p>
        </p:txBody>
      </p:sp>
    </p:spTree>
  </p:cSld>
  <p:clrMapOvr>
    <a:masterClrMapping/>
  </p:clrMapOvr>
  <p:transition advTm="5078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2291" name="Espace réservé du contenu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smtClean="0"/>
          </a:p>
        </p:txBody>
      </p:sp>
      <p:pic>
        <p:nvPicPr>
          <p:cNvPr id="13316" name="Image 3" descr="P11101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Bulle ronde 4"/>
          <p:cNvSpPr/>
          <p:nvPr/>
        </p:nvSpPr>
        <p:spPr>
          <a:xfrm>
            <a:off x="357188" y="285750"/>
            <a:ext cx="6072187" cy="1643063"/>
          </a:xfrm>
          <a:prstGeom prst="wedgeEllipseCallout">
            <a:avLst>
              <a:gd name="adj1" fmla="val 57085"/>
              <a:gd name="adj2" fmla="val 78650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Toutes ces nénettes me donnent mal au crâne …</a:t>
            </a:r>
          </a:p>
        </p:txBody>
      </p:sp>
    </p:spTree>
  </p:cSld>
  <p:clrMapOvr>
    <a:masterClrMapping/>
  </p:clrMapOvr>
  <p:transition advTm="7437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smtClean="0"/>
          </a:p>
        </p:txBody>
      </p:sp>
      <p:pic>
        <p:nvPicPr>
          <p:cNvPr id="14340" name="Image 3" descr="P111013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Bulle ronde 6"/>
          <p:cNvSpPr/>
          <p:nvPr/>
        </p:nvSpPr>
        <p:spPr>
          <a:xfrm>
            <a:off x="214313" y="142875"/>
            <a:ext cx="3786187" cy="1357313"/>
          </a:xfrm>
          <a:prstGeom prst="wedgeEllipseCallout">
            <a:avLst>
              <a:gd name="adj1" fmla="val 53793"/>
              <a:gd name="adj2" fmla="val 69020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C’est Billard qui paye ?</a:t>
            </a:r>
          </a:p>
        </p:txBody>
      </p:sp>
      <p:sp>
        <p:nvSpPr>
          <p:cNvPr id="8" name="Bulle ronde 7"/>
          <p:cNvSpPr/>
          <p:nvPr/>
        </p:nvSpPr>
        <p:spPr>
          <a:xfrm>
            <a:off x="3857625" y="3857625"/>
            <a:ext cx="3929063" cy="1143000"/>
          </a:xfrm>
          <a:prstGeom prst="wedgeEllipseCallout">
            <a:avLst>
              <a:gd name="adj1" fmla="val 61401"/>
              <a:gd name="adj2" fmla="val -12920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Il n’a plus de sous !</a:t>
            </a:r>
          </a:p>
        </p:txBody>
      </p:sp>
    </p:spTree>
  </p:cSld>
  <p:clrMapOvr>
    <a:masterClrMapping/>
  </p:clrMapOvr>
  <p:transition advTm="6235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5363" name="Espace réservé du contenu 3" descr="P1110199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Bulle ronde 4"/>
          <p:cNvSpPr/>
          <p:nvPr/>
        </p:nvSpPr>
        <p:spPr>
          <a:xfrm>
            <a:off x="214313" y="0"/>
            <a:ext cx="4714875" cy="1500188"/>
          </a:xfrm>
          <a:prstGeom prst="wedgeEllipseCallout">
            <a:avLst>
              <a:gd name="adj1" fmla="val 66867"/>
              <a:gd name="adj2" fmla="val 86319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T’as pas vu ma bagnole ?</a:t>
            </a:r>
          </a:p>
        </p:txBody>
      </p:sp>
      <p:sp>
        <p:nvSpPr>
          <p:cNvPr id="6" name="Bulle ronde 5"/>
          <p:cNvSpPr/>
          <p:nvPr/>
        </p:nvSpPr>
        <p:spPr>
          <a:xfrm>
            <a:off x="1928813" y="4857750"/>
            <a:ext cx="6858000" cy="1500188"/>
          </a:xfrm>
          <a:prstGeom prst="wedgeEllipseCallout">
            <a:avLst>
              <a:gd name="adj1" fmla="val -33064"/>
              <a:gd name="adj2" fmla="val -155646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 as l’esprit trouble, comme la photo !</a:t>
            </a:r>
          </a:p>
        </p:txBody>
      </p:sp>
    </p:spTree>
  </p:cSld>
  <p:clrMapOvr>
    <a:masterClrMapping/>
  </p:clrMapOvr>
  <p:transition advTm="7343">
    <p:sndAc>
      <p:stSnd>
        <p:snd r:embed="rId2" name="Bien le_vieil_homme_et_l_autruche_001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smtClean="0"/>
          </a:p>
        </p:txBody>
      </p:sp>
      <p:pic>
        <p:nvPicPr>
          <p:cNvPr id="16388" name="Image 3" descr="P111013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Bulle ronde 4"/>
          <p:cNvSpPr/>
          <p:nvPr/>
        </p:nvSpPr>
        <p:spPr>
          <a:xfrm>
            <a:off x="214313" y="0"/>
            <a:ext cx="7286625" cy="1500188"/>
          </a:xfrm>
          <a:prstGeom prst="wedgeEllipseCallout">
            <a:avLst>
              <a:gd name="adj1" fmla="val -45677"/>
              <a:gd name="adj2" fmla="val 11402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Qu’est ce que t’as à mater mes fesses?</a:t>
            </a:r>
          </a:p>
        </p:txBody>
      </p:sp>
      <p:sp>
        <p:nvSpPr>
          <p:cNvPr id="6" name="Pensées 5"/>
          <p:cNvSpPr/>
          <p:nvPr/>
        </p:nvSpPr>
        <p:spPr>
          <a:xfrm>
            <a:off x="5357813" y="3500438"/>
            <a:ext cx="2428875" cy="1357312"/>
          </a:xfrm>
          <a:prstGeom prst="cloudCallout">
            <a:avLst>
              <a:gd name="adj1" fmla="val 61915"/>
              <a:gd name="adj2" fmla="val -97936"/>
            </a:avLst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fr-FR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???</a:t>
            </a:r>
          </a:p>
        </p:txBody>
      </p:sp>
    </p:spTree>
  </p:cSld>
  <p:clrMapOvr>
    <a:masterClrMapping/>
  </p:clrMapOvr>
  <p:transition advTm="6516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7411" name="Espace réservé du contenu 3" descr="P111014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214313" y="0"/>
            <a:ext cx="6286500" cy="1500188"/>
          </a:xfrm>
          <a:prstGeom prst="wedgeEllipseCallout">
            <a:avLst>
              <a:gd name="adj1" fmla="val -203"/>
              <a:gd name="adj2" fmla="val 104790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J’ai l’intention de recharger </a:t>
            </a:r>
          </a:p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les batteries de Philippe.</a:t>
            </a:r>
          </a:p>
        </p:txBody>
      </p:sp>
      <p:sp>
        <p:nvSpPr>
          <p:cNvPr id="5" name="Bulle ronde 4"/>
          <p:cNvSpPr/>
          <p:nvPr/>
        </p:nvSpPr>
        <p:spPr>
          <a:xfrm>
            <a:off x="5929313" y="4000500"/>
            <a:ext cx="1428750" cy="857250"/>
          </a:xfrm>
          <a:prstGeom prst="wedgeEllipseCallout">
            <a:avLst>
              <a:gd name="adj1" fmla="val 54173"/>
              <a:gd name="adj2" fmla="val -115010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???</a:t>
            </a:r>
          </a:p>
        </p:txBody>
      </p:sp>
      <p:sp>
        <p:nvSpPr>
          <p:cNvPr id="6" name="Bulle ronde 5"/>
          <p:cNvSpPr/>
          <p:nvPr/>
        </p:nvSpPr>
        <p:spPr>
          <a:xfrm>
            <a:off x="4071938" y="3571875"/>
            <a:ext cx="1428750" cy="857250"/>
          </a:xfrm>
          <a:prstGeom prst="wedgeEllipseCallout">
            <a:avLst>
              <a:gd name="adj1" fmla="val 69689"/>
              <a:gd name="adj2" fmla="val -113394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???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8435" name="Espace réservé du contenu 4" descr="P111014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0" y="5143512"/>
            <a:ext cx="5643562" cy="1500188"/>
          </a:xfrm>
          <a:prstGeom prst="wedgeEllipseCallout">
            <a:avLst>
              <a:gd name="adj1" fmla="val 24344"/>
              <a:gd name="adj2" fmla="val -2350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 l’as vu elle, elle veut</a:t>
            </a:r>
          </a:p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mettre </a:t>
            </a: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 220V sur Philippe !</a:t>
            </a:r>
          </a:p>
        </p:txBody>
      </p:sp>
    </p:spTree>
  </p:cSld>
  <p:clrMapOvr>
    <a:masterClrMapping/>
  </p:clrMapOvr>
  <p:transition advTm="7187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9459" name="Espace réservé du contenu 3" descr="P111014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428625" y="214313"/>
            <a:ext cx="3143250" cy="1500187"/>
          </a:xfrm>
          <a:prstGeom prst="wedgeEllipseCallout">
            <a:avLst>
              <a:gd name="adj1" fmla="val 86615"/>
              <a:gd name="adj2" fmla="val 73390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Bas les pattes !!!</a:t>
            </a:r>
          </a:p>
        </p:txBody>
      </p:sp>
    </p:spTree>
  </p:cSld>
  <p:clrMapOvr>
    <a:masterClrMapping/>
  </p:clrMapOvr>
  <p:transition advTm="5359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0483" name="Espace réservé du contenu 4" descr="P111014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142875" y="214313"/>
            <a:ext cx="4714875" cy="1500187"/>
          </a:xfrm>
          <a:prstGeom prst="wedgeEllipseCallout">
            <a:avLst>
              <a:gd name="adj1" fmla="val 54904"/>
              <a:gd name="adj2" fmla="val 69697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T’as pas de pognon,</a:t>
            </a:r>
          </a:p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plonge c’est là-bas!</a:t>
            </a:r>
            <a:endParaRPr lang="fr-FR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6907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1507" name="Espace réservé du contenu 3" descr="P111014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214313" y="285750"/>
            <a:ext cx="5572125" cy="1500188"/>
          </a:xfrm>
          <a:prstGeom prst="wedgeEllipseCallout">
            <a:avLst>
              <a:gd name="adj1" fmla="val 35215"/>
              <a:gd name="adj2" fmla="val 121413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Pas de pognon, pas de verre !</a:t>
            </a:r>
          </a:p>
        </p:txBody>
      </p:sp>
    </p:spTree>
  </p:cSld>
  <p:clrMapOvr>
    <a:masterClrMapping/>
  </p:clrMapOvr>
  <p:transition advTm="6218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2531" name="Espace réservé du contenu 3" descr="P111014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785813" y="285750"/>
            <a:ext cx="5643562" cy="1500188"/>
          </a:xfrm>
          <a:prstGeom prst="wedgeEllipseCallout">
            <a:avLst>
              <a:gd name="adj1" fmla="val 72055"/>
              <a:gd name="adj2" fmla="val 60462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Pas commode les gonzesses!</a:t>
            </a:r>
            <a:endParaRPr lang="fr-FR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6422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3555" name="Espace réservé du contenu 3" descr="P111014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500063" y="285750"/>
            <a:ext cx="4714875" cy="1500188"/>
          </a:xfrm>
          <a:prstGeom prst="wedgeEllipseCallout">
            <a:avLst>
              <a:gd name="adj1" fmla="val 68127"/>
              <a:gd name="adj2" fmla="val 927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 a plus rien…</a:t>
            </a:r>
          </a:p>
          <a:p>
            <a:pPr algn="ctr">
              <a:defRPr/>
            </a:pPr>
            <a:r>
              <a:rPr lang="fr-FR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Boizard</a:t>
            </a: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 tout bouffé !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4579" name="Espace réservé du contenu 3" descr="P111015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142875" y="3214688"/>
            <a:ext cx="6357938" cy="1643062"/>
          </a:xfrm>
          <a:prstGeom prst="wedgeEllipseCallout">
            <a:avLst>
              <a:gd name="adj1" fmla="val 44451"/>
              <a:gd name="adj2" fmla="val -118542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Chers randonneurs, y a plus rien…</a:t>
            </a:r>
          </a:p>
          <a:p>
            <a:pPr algn="ctr">
              <a:defRPr/>
            </a:pPr>
            <a:r>
              <a:rPr lang="fr-FR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Boizard</a:t>
            </a: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 tout bouffé !</a:t>
            </a:r>
          </a:p>
        </p:txBody>
      </p:sp>
      <p:sp>
        <p:nvSpPr>
          <p:cNvPr id="5" name="Bulle ronde 4"/>
          <p:cNvSpPr/>
          <p:nvPr/>
        </p:nvSpPr>
        <p:spPr>
          <a:xfrm>
            <a:off x="4071938" y="0"/>
            <a:ext cx="4714875" cy="857250"/>
          </a:xfrm>
          <a:prstGeom prst="wedgeEllipseCallout">
            <a:avLst>
              <a:gd name="adj1" fmla="val 25813"/>
              <a:gd name="adj2" fmla="val 189757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5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fr-FR" sz="4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fr-FR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fr-FR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fr-FR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fr-FR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fr-FR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fr-FR" sz="1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….</a:t>
            </a:r>
          </a:p>
        </p:txBody>
      </p:sp>
    </p:spTree>
  </p:cSld>
  <p:clrMapOvr>
    <a:masterClrMapping/>
  </p:clrMapOvr>
  <p:transition advTm="8484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5603" name="Espace réservé du contenu 3" descr="P1110156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Pensées 3"/>
          <p:cNvSpPr/>
          <p:nvPr/>
        </p:nvSpPr>
        <p:spPr>
          <a:xfrm>
            <a:off x="0" y="214313"/>
            <a:ext cx="4143375" cy="1357312"/>
          </a:xfrm>
          <a:prstGeom prst="cloudCallout">
            <a:avLst>
              <a:gd name="adj1" fmla="val 61423"/>
              <a:gd name="adj2" fmla="val 15366"/>
            </a:avLst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fr-FR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Demain régime</a:t>
            </a:r>
          </a:p>
        </p:txBody>
      </p:sp>
    </p:spTree>
  </p:cSld>
  <p:clrMapOvr>
    <a:masterClrMapping/>
  </p:clrMapOvr>
  <p:transition advTm="6000">
    <p:sndAc>
      <p:stSnd>
        <p:snd r:embed="rId2" name="Bien le_vieil_homme_et_l_autruche_001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6627" name="Espace réservé du contenu 3" descr="P111016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3429000" y="0"/>
            <a:ext cx="4714875" cy="1500188"/>
          </a:xfrm>
          <a:prstGeom prst="wedgeEllipseCallout">
            <a:avLst>
              <a:gd name="adj1" fmla="val -71745"/>
              <a:gd name="adj2" fmla="val 26291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 a un mec avec un </a:t>
            </a:r>
          </a:p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chapeau bizarre</a:t>
            </a:r>
          </a:p>
        </p:txBody>
      </p:sp>
    </p:spTree>
  </p:cSld>
  <p:clrMapOvr>
    <a:masterClrMapping/>
  </p:clrMapOvr>
  <p:transition advTm="6079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7651" name="Espace réservé du contenu 3" descr="P111016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928688" y="4857750"/>
            <a:ext cx="4714875" cy="1500188"/>
          </a:xfrm>
          <a:prstGeom prst="wedgeEllipseCallout">
            <a:avLst>
              <a:gd name="adj1" fmla="val 78118"/>
              <a:gd name="adj2" fmla="val -174113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 n’as rien mangé, </a:t>
            </a:r>
          </a:p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 te fiches de moi !!</a:t>
            </a:r>
          </a:p>
        </p:txBody>
      </p:sp>
      <p:sp>
        <p:nvSpPr>
          <p:cNvPr id="6" name="Pensées 5"/>
          <p:cNvSpPr/>
          <p:nvPr/>
        </p:nvSpPr>
        <p:spPr>
          <a:xfrm>
            <a:off x="6072188" y="0"/>
            <a:ext cx="3071812" cy="1357313"/>
          </a:xfrm>
          <a:prstGeom prst="cloudCallout">
            <a:avLst>
              <a:gd name="adj1" fmla="val -46810"/>
              <a:gd name="adj2" fmla="val 64362"/>
            </a:avLst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fr-FR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Zarbi, le mec</a:t>
            </a:r>
          </a:p>
          <a:p>
            <a:pPr algn="ctr">
              <a:defRPr/>
            </a:pPr>
            <a:r>
              <a:rPr lang="fr-FR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au chapeau !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8675" name="Espace réservé du contenu 3" descr="P111016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214313" y="0"/>
            <a:ext cx="5214937" cy="928688"/>
          </a:xfrm>
          <a:prstGeom prst="wedgeEllipseCallout">
            <a:avLst>
              <a:gd name="adj1" fmla="val 10696"/>
              <a:gd name="adj2" fmla="val 123329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T’as vu le mec au chapeau ?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9699" name="Espace réservé du contenu 3" descr="P111016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0" y="3643313"/>
            <a:ext cx="4714875" cy="1643062"/>
          </a:xfrm>
          <a:prstGeom prst="wedgeEllipseCallout">
            <a:avLst>
              <a:gd name="adj1" fmla="val 44332"/>
              <a:gd name="adj2" fmla="val -117497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endParaRPr lang="fr-FR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C’est qui le type derrière</a:t>
            </a:r>
          </a:p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avec le chapeau ?</a:t>
            </a:r>
          </a:p>
          <a:p>
            <a:pPr algn="ctr">
              <a:defRPr/>
            </a:pPr>
            <a:endParaRPr lang="fr-FR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639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30723" name="Espace réservé du contenu 3" descr="P111017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214313" y="5143500"/>
            <a:ext cx="8286750" cy="1714500"/>
          </a:xfrm>
          <a:prstGeom prst="wedgeEllipseCallout">
            <a:avLst>
              <a:gd name="adj1" fmla="val -411"/>
              <a:gd name="adj2" fmla="val -170419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Quand il est vide je le </a:t>
            </a:r>
            <a:r>
              <a:rPr lang="fr-FR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plains.</a:t>
            </a:r>
            <a:endParaRPr lang="fr-FR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Quand mon verre est plein je le vide !</a:t>
            </a:r>
          </a:p>
        </p:txBody>
      </p:sp>
      <p:sp>
        <p:nvSpPr>
          <p:cNvPr id="5" name="Pensées 4"/>
          <p:cNvSpPr/>
          <p:nvPr/>
        </p:nvSpPr>
        <p:spPr>
          <a:xfrm>
            <a:off x="5857875" y="0"/>
            <a:ext cx="2428875" cy="1571625"/>
          </a:xfrm>
          <a:prstGeom prst="cloudCallout">
            <a:avLst>
              <a:gd name="adj1" fmla="val -27913"/>
              <a:gd name="adj2" fmla="val 91796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Drôle de</a:t>
            </a:r>
          </a:p>
          <a:p>
            <a:pPr algn="ctr">
              <a:defRPr/>
            </a:pPr>
            <a:r>
              <a:rPr lang="fr-FR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chapeau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31747" name="Espace réservé du contenu 3" descr="P111017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357188" y="0"/>
            <a:ext cx="4714875" cy="1500188"/>
          </a:xfrm>
          <a:prstGeom prst="wedgeEllipseCallout">
            <a:avLst>
              <a:gd name="adj1" fmla="val -2103"/>
              <a:gd name="adj2" fmla="val 80779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Michèle veut te </a:t>
            </a:r>
          </a:p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coller du 220 V</a:t>
            </a:r>
          </a:p>
        </p:txBody>
      </p:sp>
      <p:sp>
        <p:nvSpPr>
          <p:cNvPr id="5" name="Bulle ronde 4"/>
          <p:cNvSpPr/>
          <p:nvPr/>
        </p:nvSpPr>
        <p:spPr>
          <a:xfrm>
            <a:off x="5715000" y="3429000"/>
            <a:ext cx="1785938" cy="857250"/>
          </a:xfrm>
          <a:prstGeom prst="wedgeEllipseCallout">
            <a:avLst>
              <a:gd name="adj1" fmla="val 13987"/>
              <a:gd name="adj2" fmla="val -176191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Bof…</a:t>
            </a:r>
          </a:p>
        </p:txBody>
      </p:sp>
      <p:sp>
        <p:nvSpPr>
          <p:cNvPr id="6" name="Bulle ronde 5"/>
          <p:cNvSpPr/>
          <p:nvPr/>
        </p:nvSpPr>
        <p:spPr>
          <a:xfrm>
            <a:off x="1285875" y="4572000"/>
            <a:ext cx="4714875" cy="1500188"/>
          </a:xfrm>
          <a:prstGeom prst="wedgeEllipseCallout">
            <a:avLst>
              <a:gd name="adj1" fmla="val 26400"/>
              <a:gd name="adj2" fmla="val -150102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Qui va payer le courant ?</a:t>
            </a:r>
          </a:p>
        </p:txBody>
      </p:sp>
    </p:spTree>
  </p:cSld>
  <p:clrMapOvr>
    <a:masterClrMapping/>
  </p:clrMapOvr>
  <p:transition advTm="9282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32771" name="Espace réservé du contenu 4" descr="P111017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428625" y="0"/>
            <a:ext cx="4714875" cy="1500188"/>
          </a:xfrm>
          <a:prstGeom prst="wedgeEllipseCallout">
            <a:avLst>
              <a:gd name="adj1" fmla="val 23461"/>
              <a:gd name="adj2" fmla="val 102943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Amène ton flouse, </a:t>
            </a:r>
          </a:p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t’as pas payé</a:t>
            </a:r>
          </a:p>
        </p:txBody>
      </p:sp>
    </p:spTree>
  </p:cSld>
  <p:clrMapOvr>
    <a:masterClrMapping/>
  </p:clrMapOvr>
  <p:transition advTm="664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33795" name="Espace réservé du contenu 4" descr="P111017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357188" y="142875"/>
            <a:ext cx="5214937" cy="1500188"/>
          </a:xfrm>
          <a:prstGeom prst="wedgeEllipseCallout">
            <a:avLst>
              <a:gd name="adj1" fmla="val 23461"/>
              <a:gd name="adj2" fmla="val 102943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Je crois que Claude</a:t>
            </a:r>
          </a:p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est amoureux de Guy !</a:t>
            </a:r>
          </a:p>
        </p:txBody>
      </p:sp>
      <p:sp>
        <p:nvSpPr>
          <p:cNvPr id="5" name="Bulle ronde 4"/>
          <p:cNvSpPr/>
          <p:nvPr/>
        </p:nvSpPr>
        <p:spPr>
          <a:xfrm>
            <a:off x="6286500" y="428625"/>
            <a:ext cx="2571750" cy="785813"/>
          </a:xfrm>
          <a:prstGeom prst="wedgeEllipseCallout">
            <a:avLst>
              <a:gd name="adj1" fmla="val -22868"/>
              <a:gd name="adj2" fmla="val 199914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NON ???</a:t>
            </a:r>
          </a:p>
        </p:txBody>
      </p:sp>
    </p:spTree>
  </p:cSld>
  <p:clrMapOvr>
    <a:masterClrMapping/>
  </p:clrMapOvr>
  <p:transition advTm="7203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34819" name="Espace réservé du contenu 3" descr="P111018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285750" y="214313"/>
            <a:ext cx="3429000" cy="1500187"/>
          </a:xfrm>
          <a:prstGeom prst="wedgeEllipseCallout">
            <a:avLst>
              <a:gd name="adj1" fmla="val 67640"/>
              <a:gd name="adj2" fmla="val 66926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Je suis fou de toi !</a:t>
            </a:r>
          </a:p>
        </p:txBody>
      </p:sp>
      <p:sp>
        <p:nvSpPr>
          <p:cNvPr id="6" name="Bulle ronde 5"/>
          <p:cNvSpPr/>
          <p:nvPr/>
        </p:nvSpPr>
        <p:spPr>
          <a:xfrm>
            <a:off x="4929188" y="0"/>
            <a:ext cx="3429000" cy="1500188"/>
          </a:xfrm>
          <a:prstGeom prst="wedgeEllipseCallout">
            <a:avLst>
              <a:gd name="adj1" fmla="val -26501"/>
              <a:gd name="adj2" fmla="val 99249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vache !!!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35843" name="Espace réservé du contenu 3" descr="P1110183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5072063" y="0"/>
            <a:ext cx="3429000" cy="1500188"/>
          </a:xfrm>
          <a:prstGeom prst="wedgeEllipseCallout">
            <a:avLst>
              <a:gd name="adj1" fmla="val -37814"/>
              <a:gd name="adj2" fmla="val 114949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Ça suffit !</a:t>
            </a:r>
          </a:p>
        </p:txBody>
      </p:sp>
    </p:spTree>
  </p:cSld>
  <p:clrMapOvr>
    <a:masterClrMapping/>
  </p:clrMapOvr>
  <p:transition advTm="7000">
    <p:sndAc>
      <p:stSnd>
        <p:snd r:embed="rId2" name="Bien le_vieil_homme_et_l_autruche_001.wav"/>
      </p:stSnd>
    </p:sndAc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36867" name="Espace réservé du contenu 3" descr="P111018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285750" y="214313"/>
            <a:ext cx="4357688" cy="1500187"/>
          </a:xfrm>
          <a:prstGeom prst="wedgeEllipseCallout">
            <a:avLst>
              <a:gd name="adj1" fmla="val 36801"/>
              <a:gd name="adj2" fmla="val 70620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Je suis fou de toi </a:t>
            </a: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aussi !</a:t>
            </a:r>
            <a:endParaRPr lang="fr-FR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Bulle ronde 4"/>
          <p:cNvSpPr/>
          <p:nvPr/>
        </p:nvSpPr>
        <p:spPr>
          <a:xfrm>
            <a:off x="2500313" y="4572000"/>
            <a:ext cx="6643687" cy="1500188"/>
          </a:xfrm>
          <a:prstGeom prst="wedgeEllipseCallout">
            <a:avLst>
              <a:gd name="adj1" fmla="val -6703"/>
              <a:gd name="adj2" fmla="val -133478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Je crois qu’ils en veulent </a:t>
            </a:r>
          </a:p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à mon </a:t>
            </a: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argent !</a:t>
            </a:r>
            <a:endParaRPr lang="fr-FR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37891" name="Espace réservé du contenu 3" descr="P111018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4786313" y="428625"/>
            <a:ext cx="4357687" cy="1500188"/>
          </a:xfrm>
          <a:prstGeom prst="wedgeEllipseCallout">
            <a:avLst>
              <a:gd name="adj1" fmla="val -8081"/>
              <a:gd name="adj2" fmla="val 200836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Claude </a:t>
            </a: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viré sa cuti!</a:t>
            </a:r>
          </a:p>
        </p:txBody>
      </p:sp>
      <p:sp>
        <p:nvSpPr>
          <p:cNvPr id="6" name="Bulle ronde 5"/>
          <p:cNvSpPr/>
          <p:nvPr/>
        </p:nvSpPr>
        <p:spPr>
          <a:xfrm>
            <a:off x="214313" y="785813"/>
            <a:ext cx="3786187" cy="1000125"/>
          </a:xfrm>
          <a:prstGeom prst="wedgeEllipseCallout">
            <a:avLst>
              <a:gd name="adj1" fmla="val -9353"/>
              <a:gd name="adj2" fmla="val 202683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Ben mon vieux…!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38915" name="Espace réservé du contenu 3" descr="P111020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428625" y="0"/>
            <a:ext cx="6143625" cy="1500188"/>
          </a:xfrm>
          <a:prstGeom prst="wedgeEllipseCallout">
            <a:avLst>
              <a:gd name="adj1" fmla="val -28242"/>
              <a:gd name="adj2" fmla="val 82626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Que veux-tu, les Grecs </a:t>
            </a:r>
          </a:p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c’était pareil !</a:t>
            </a:r>
          </a:p>
        </p:txBody>
      </p:sp>
    </p:spTree>
  </p:cSld>
  <p:clrMapOvr>
    <a:masterClrMapping/>
  </p:clrMapOvr>
  <p:transition advTm="7047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39939" name="Espace réservé du contenu 3" descr="P111020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Bulle ronde 4"/>
          <p:cNvSpPr/>
          <p:nvPr/>
        </p:nvSpPr>
        <p:spPr>
          <a:xfrm>
            <a:off x="1143000" y="0"/>
            <a:ext cx="4071938" cy="1500188"/>
          </a:xfrm>
          <a:prstGeom prst="wedgeEllipseCallout">
            <a:avLst>
              <a:gd name="adj1" fmla="val 78274"/>
              <a:gd name="adj2" fmla="val 94631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Les phoques aussi !</a:t>
            </a:r>
          </a:p>
        </p:txBody>
      </p:sp>
    </p:spTree>
  </p:cSld>
  <p:clrMapOvr>
    <a:masterClrMapping/>
  </p:clrMapOvr>
  <p:transition advTm="6578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0963" name="Espace réservé du contenu 3" descr="P111019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214313" y="285750"/>
            <a:ext cx="4071937" cy="1500188"/>
          </a:xfrm>
          <a:prstGeom prst="wedgeEllipseCallout">
            <a:avLst>
              <a:gd name="adj1" fmla="val 61602"/>
              <a:gd name="adj2" fmla="val 66926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Il parait que Claude</a:t>
            </a:r>
          </a:p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et Guy c’est…!</a:t>
            </a:r>
          </a:p>
        </p:txBody>
      </p:sp>
    </p:spTree>
  </p:cSld>
  <p:clrMapOvr>
    <a:masterClrMapping/>
  </p:clrMapOvr>
  <p:transition advTm="7218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1987" name="Espace réservé du contenu 3" descr="P111019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4500563" y="142875"/>
            <a:ext cx="4071937" cy="1500188"/>
          </a:xfrm>
          <a:prstGeom prst="wedgeEllipseCallout">
            <a:avLst>
              <a:gd name="adj1" fmla="val -71774"/>
              <a:gd name="adj2" fmla="val 70620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Ouais, en tout</a:t>
            </a:r>
          </a:p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cas pas moi !</a:t>
            </a:r>
          </a:p>
        </p:txBody>
      </p:sp>
    </p:spTree>
  </p:cSld>
  <p:clrMapOvr>
    <a:masterClrMapping/>
  </p:clrMapOvr>
  <p:transition advTm="6906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3011" name="Espace réservé du contenu 3" descr="P111020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Bulle ronde 4"/>
          <p:cNvSpPr/>
          <p:nvPr/>
        </p:nvSpPr>
        <p:spPr>
          <a:xfrm>
            <a:off x="0" y="0"/>
            <a:ext cx="5143500" cy="1714500"/>
          </a:xfrm>
          <a:prstGeom prst="wedgeEllipseCallout">
            <a:avLst>
              <a:gd name="adj1" fmla="val 45951"/>
              <a:gd name="adj2" fmla="val 567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Saloperie </a:t>
            </a: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d’appareil</a:t>
            </a: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J’ai pas Guy sur la photo !</a:t>
            </a:r>
          </a:p>
        </p:txBody>
      </p:sp>
    </p:spTree>
  </p:cSld>
  <p:clrMapOvr>
    <a:masterClrMapping/>
  </p:clrMapOvr>
  <p:transition advTm="6531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4035" name="Espace réservé du contenu 4" descr="P111019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0" y="142875"/>
            <a:ext cx="4071938" cy="1500188"/>
          </a:xfrm>
          <a:prstGeom prst="wedgeEllipseCallout">
            <a:avLst>
              <a:gd name="adj1" fmla="val 45951"/>
              <a:gd name="adj2" fmla="val 567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Quoi, j’te plais pas..?</a:t>
            </a:r>
          </a:p>
        </p:txBody>
      </p:sp>
      <p:sp>
        <p:nvSpPr>
          <p:cNvPr id="5" name="Pensées 4"/>
          <p:cNvSpPr/>
          <p:nvPr/>
        </p:nvSpPr>
        <p:spPr>
          <a:xfrm>
            <a:off x="5643563" y="0"/>
            <a:ext cx="2428875" cy="1571625"/>
          </a:xfrm>
          <a:prstGeom prst="cloudCallout">
            <a:avLst>
              <a:gd name="adj1" fmla="val 20001"/>
              <a:gd name="adj2" fmla="val 76809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 tout cas </a:t>
            </a:r>
          </a:p>
          <a:p>
            <a:pPr algn="ctr">
              <a:defRPr/>
            </a:pPr>
            <a:r>
              <a:rPr lang="fr-FR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pas moi !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5059" name="Espace réservé du contenu 3" descr="P111020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Bulle ronde 5"/>
          <p:cNvSpPr/>
          <p:nvPr/>
        </p:nvSpPr>
        <p:spPr>
          <a:xfrm>
            <a:off x="4714875" y="0"/>
            <a:ext cx="4429125" cy="1500188"/>
          </a:xfrm>
          <a:prstGeom prst="wedgeEllipseCallout">
            <a:avLst>
              <a:gd name="adj1" fmla="val 11294"/>
              <a:gd name="adj2" fmla="val 89273"/>
            </a:avLst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Oui, il sera excité</a:t>
            </a:r>
          </a:p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comme à 20 ans !</a:t>
            </a:r>
          </a:p>
        </p:txBody>
      </p:sp>
      <p:sp>
        <p:nvSpPr>
          <p:cNvPr id="7" name="Bulle ronde 6"/>
          <p:cNvSpPr/>
          <p:nvPr/>
        </p:nvSpPr>
        <p:spPr>
          <a:xfrm>
            <a:off x="214313" y="285750"/>
            <a:ext cx="4714875" cy="1643063"/>
          </a:xfrm>
          <a:prstGeom prst="wedgeEllipseCallout">
            <a:avLst>
              <a:gd name="adj1" fmla="val 52730"/>
              <a:gd name="adj2" fmla="val 41951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Regarde, j’ai mis Philippe en charge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6083" name="Espace réservé du contenu 3" descr="P1110206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51938" cy="6858000"/>
          </a:xfrm>
        </p:spPr>
      </p:pic>
      <p:sp>
        <p:nvSpPr>
          <p:cNvPr id="5" name="Bulle ronde 4"/>
          <p:cNvSpPr/>
          <p:nvPr/>
        </p:nvSpPr>
        <p:spPr>
          <a:xfrm>
            <a:off x="285750" y="214313"/>
            <a:ext cx="4714875" cy="1643062"/>
          </a:xfrm>
          <a:prstGeom prst="wedgeEllipseCallout">
            <a:avLst>
              <a:gd name="adj1" fmla="val 54819"/>
              <a:gd name="adj2" fmla="val 71061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fr-FR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Ouaaaaa</a:t>
            </a: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!!!!</a:t>
            </a:r>
          </a:p>
        </p:txBody>
      </p:sp>
    </p:spTree>
  </p:cSld>
  <p:clrMapOvr>
    <a:masterClrMapping/>
  </p:clrMapOvr>
  <p:transition advTm="8000">
    <p:sndAc>
      <p:stSnd>
        <p:snd r:embed="rId2" name="Bien le_vieil_homme_et_l_autruche_001.wav"/>
      </p:stSnd>
    </p:sndAc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7107" name="Espace réservé du contenu 3" descr="P111020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Bulle ronde 4"/>
          <p:cNvSpPr/>
          <p:nvPr/>
        </p:nvSpPr>
        <p:spPr>
          <a:xfrm>
            <a:off x="285750" y="214313"/>
            <a:ext cx="4214813" cy="1643062"/>
          </a:xfrm>
          <a:prstGeom prst="wedgeEllipseCallout">
            <a:avLst>
              <a:gd name="adj1" fmla="val 64802"/>
              <a:gd name="adj2" fmla="val 12842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 vous trouvez ça drôle….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8131" name="Espace réservé du contenu 3" descr="P111016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Bulle ronde 3"/>
          <p:cNvSpPr/>
          <p:nvPr/>
        </p:nvSpPr>
        <p:spPr>
          <a:xfrm>
            <a:off x="214313" y="2857500"/>
            <a:ext cx="4714875" cy="1643063"/>
          </a:xfrm>
          <a:prstGeom prst="wedgeEllipseCallout">
            <a:avLst>
              <a:gd name="adj1" fmla="val 60189"/>
              <a:gd name="adj2" fmla="val -61646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Ah, si tu avais </a:t>
            </a:r>
          </a:p>
          <a:p>
            <a:pPr algn="ctr">
              <a:defRPr/>
            </a:pPr>
            <a:r>
              <a:rPr lang="fr-FR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 ans…</a:t>
            </a:r>
          </a:p>
        </p:txBody>
      </p:sp>
      <p:sp>
        <p:nvSpPr>
          <p:cNvPr id="5" name="Pensées 4"/>
          <p:cNvSpPr/>
          <p:nvPr/>
        </p:nvSpPr>
        <p:spPr>
          <a:xfrm>
            <a:off x="5214938" y="0"/>
            <a:ext cx="3929062" cy="1874838"/>
          </a:xfrm>
          <a:prstGeom prst="cloudCallout">
            <a:avLst>
              <a:gd name="adj1" fmla="val -65564"/>
              <a:gd name="adj2" fmla="val 3355"/>
            </a:avLst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fr-FR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Toi, tu ne les as plus</a:t>
            </a:r>
          </a:p>
          <a:p>
            <a:pPr algn="ctr">
              <a:defRPr/>
            </a:pPr>
            <a:r>
              <a:rPr lang="fr-FR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depuis longtemps </a:t>
            </a:r>
            <a:r>
              <a:rPr lang="fr-FR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</p:spTree>
  </p:cSld>
  <p:clrMapOvr>
    <a:masterClrMapping/>
  </p:clrMapOvr>
  <p:transition advTm="8516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9155" name="Espace réservé du contenu 3" descr="P111016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357188" y="4572000"/>
            <a:ext cx="59150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7200">
                <a:latin typeface="Edwardian Script ITC" pitchFamily="66" charset="0"/>
              </a:rPr>
              <a:t>Chapeau àChristiane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85938" y="5429250"/>
            <a:ext cx="67135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7200">
                <a:latin typeface="Edwardian Script ITC" pitchFamily="66" charset="0"/>
              </a:rPr>
              <a:t>Pour cette belle réalisation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re 1"/>
          <p:cNvSpPr>
            <a:spLocks noGrp="1"/>
          </p:cNvSpPr>
          <p:nvPr>
            <p:ph type="title"/>
          </p:nvPr>
        </p:nvSpPr>
        <p:spPr>
          <a:xfrm>
            <a:off x="428625" y="214313"/>
            <a:ext cx="8229600" cy="1011237"/>
          </a:xfrm>
        </p:spPr>
        <p:txBody>
          <a:bodyPr/>
          <a:lstStyle/>
          <a:p>
            <a:r>
              <a:rPr lang="fr-FR" sz="8800" b="1" smtClean="0">
                <a:solidFill>
                  <a:srgbClr val="002060"/>
                </a:solidFill>
                <a:latin typeface="Edwardian Script ITC" pitchFamily="66" charset="0"/>
                <a:cs typeface="Times New Roman" pitchFamily="18" charset="0"/>
              </a:rPr>
              <a:t>Merci pour cette journée</a:t>
            </a:r>
          </a:p>
        </p:txBody>
      </p:sp>
      <p:sp>
        <p:nvSpPr>
          <p:cNvPr id="50179" name="Espace réservé du contenu 7"/>
          <p:cNvSpPr>
            <a:spLocks noGrp="1"/>
          </p:cNvSpPr>
          <p:nvPr>
            <p:ph idx="1"/>
          </p:nvPr>
        </p:nvSpPr>
        <p:spPr>
          <a:xfrm>
            <a:off x="500063" y="1714500"/>
            <a:ext cx="8229600" cy="5143500"/>
          </a:xfrm>
        </p:spPr>
        <p:txBody>
          <a:bodyPr/>
          <a:lstStyle/>
          <a:p>
            <a:pPr algn="ctr">
              <a:spcBef>
                <a:spcPts val="1000"/>
              </a:spcBef>
              <a:buFont typeface="Arial" charset="0"/>
              <a:buNone/>
            </a:pPr>
            <a:r>
              <a:rPr lang="fr-FR" sz="7200" b="1" smtClean="0">
                <a:solidFill>
                  <a:srgbClr val="002060"/>
                </a:solidFill>
                <a:latin typeface="Edwardian Script ITC" pitchFamily="66" charset="0"/>
                <a:cs typeface="Times New Roman" pitchFamily="18" charset="0"/>
              </a:rPr>
              <a:t>A  tous les organisateurs</a:t>
            </a:r>
          </a:p>
          <a:p>
            <a:pPr algn="ctr">
              <a:spcBef>
                <a:spcPts val="1000"/>
              </a:spcBef>
              <a:buFont typeface="Arial" charset="0"/>
              <a:buNone/>
            </a:pPr>
            <a:r>
              <a:rPr lang="fr-FR" sz="7200" b="1" smtClean="0">
                <a:solidFill>
                  <a:srgbClr val="002060"/>
                </a:solidFill>
                <a:latin typeface="Edwardian Script ITC" pitchFamily="66" charset="0"/>
                <a:cs typeface="Times New Roman" pitchFamily="18" charset="0"/>
              </a:rPr>
              <a:t>Contrôleurs</a:t>
            </a:r>
          </a:p>
          <a:p>
            <a:pPr algn="ctr">
              <a:spcBef>
                <a:spcPts val="1000"/>
              </a:spcBef>
              <a:buFont typeface="Arial" charset="0"/>
              <a:buNone/>
            </a:pPr>
            <a:r>
              <a:rPr lang="fr-FR" sz="7200" b="1" smtClean="0">
                <a:solidFill>
                  <a:srgbClr val="002060"/>
                </a:solidFill>
                <a:latin typeface="Edwardian Script ITC" pitchFamily="66" charset="0"/>
                <a:cs typeface="Times New Roman" pitchFamily="18" charset="0"/>
              </a:rPr>
              <a:t>Et  à  tous les bénévoles</a:t>
            </a:r>
          </a:p>
          <a:p>
            <a:pPr algn="ctr">
              <a:spcBef>
                <a:spcPts val="1000"/>
              </a:spcBef>
              <a:buFont typeface="Arial" charset="0"/>
              <a:buNone/>
            </a:pPr>
            <a:r>
              <a:rPr lang="fr-FR" sz="7200" b="1" smtClean="0">
                <a:solidFill>
                  <a:srgbClr val="002060"/>
                </a:solidFill>
                <a:latin typeface="Edwardian Script ITC" pitchFamily="66" charset="0"/>
                <a:cs typeface="Times New Roman" pitchFamily="18" charset="0"/>
              </a:rPr>
              <a:t>Votre aide nous est précieuse</a:t>
            </a:r>
          </a:p>
          <a:p>
            <a:pPr>
              <a:buFont typeface="Arial" charset="0"/>
              <a:buNone/>
            </a:pPr>
            <a:endParaRPr lang="fr-FR" sz="60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51203" name="Espace réservé du contenu 3" descr="P111011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1204" name="Picture 2" descr="http://www.rando-loiret.com/wp-content/uploads/2012/05/ITICEN045FS0001J_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5" y="3748088"/>
            <a:ext cx="4143375" cy="310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5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857625"/>
            <a:ext cx="5214938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6" name="Picture 2" descr="C:\Users\x\Documents\Randonneurs des Fontenils\REDUIT BALADE\P111020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10063" y="0"/>
            <a:ext cx="4833937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ZoneTexte 14"/>
          <p:cNvSpPr txBox="1"/>
          <p:nvPr/>
        </p:nvSpPr>
        <p:spPr>
          <a:xfrm>
            <a:off x="1071538" y="4429132"/>
            <a:ext cx="2441694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44450"/>
            </a:sp3d>
          </a:bodyPr>
          <a:lstStyle/>
          <a:p>
            <a:pPr>
              <a:defRPr/>
            </a:pPr>
            <a:r>
              <a:rPr lang="fr-FR" sz="8800" dirty="0"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Times New Roman" pitchFamily="18" charset="0"/>
                <a:cs typeface="Times New Roman" pitchFamily="18" charset="0"/>
              </a:rPr>
              <a:t>2016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5286375" y="4149725"/>
            <a:ext cx="3857625" cy="27082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17000" dirty="0">
                <a:solidFill>
                  <a:srgbClr val="FFFF00"/>
                </a:solidFill>
                <a:effectLst>
                  <a:outerShdw blurRad="50800" dist="12700" dir="1800000" sx="104000" sy="104000" algn="tl" rotWithShape="0">
                    <a:prstClr val="black"/>
                  </a:outerShdw>
                </a:effectLst>
                <a:latin typeface="Edwardian Script ITC" pitchFamily="66" charset="0"/>
              </a:rPr>
              <a:t>Fin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85750" y="2500313"/>
            <a:ext cx="8439150" cy="19383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12000" dirty="0">
                <a:solidFill>
                  <a:srgbClr val="FFFF00"/>
                </a:solidFill>
                <a:effectLst>
                  <a:outerShdw blurRad="38100" dist="38100" dir="1800000" sx="102000" sy="102000" algn="tl" rotWithShape="0">
                    <a:schemeClr val="tx1"/>
                  </a:outerShdw>
                </a:effectLst>
                <a:latin typeface="Edwardian Script ITC" pitchFamily="66" charset="0"/>
              </a:rPr>
              <a:t>Balade</a:t>
            </a:r>
            <a:r>
              <a:rPr lang="fr-FR" sz="12000" dirty="0">
                <a:solidFill>
                  <a:srgbClr val="FFFF00"/>
                </a:solidFill>
                <a:effectLst>
                  <a:outerShdw dist="25400" dir="1800000" algn="tl" rotWithShape="0">
                    <a:schemeClr val="tx1"/>
                  </a:outerShdw>
                </a:effectLst>
                <a:latin typeface="Edwardian Script ITC" pitchFamily="66" charset="0"/>
              </a:rPr>
              <a:t> </a:t>
            </a:r>
            <a:r>
              <a:rPr lang="fr-FR" sz="12000" dirty="0" err="1">
                <a:solidFill>
                  <a:srgbClr val="FFFF00"/>
                </a:solidFill>
                <a:effectLst>
                  <a:outerShdw blurRad="25400" dist="25400" dir="1800000" sx="103000" sy="103000" algn="tl" rotWithShape="0">
                    <a:schemeClr val="tx1"/>
                  </a:outerShdw>
                </a:effectLst>
                <a:latin typeface="Edwardian Script ITC" pitchFamily="66" charset="0"/>
              </a:rPr>
              <a:t>Taversoise</a:t>
            </a:r>
            <a:endParaRPr lang="fr-FR" sz="12000" dirty="0">
              <a:solidFill>
                <a:srgbClr val="FFFF00"/>
              </a:solidFill>
              <a:effectLst>
                <a:outerShdw blurRad="25400" dist="25400" dir="1800000" sx="103000" sy="103000" algn="tl" rotWithShape="0">
                  <a:schemeClr val="tx1"/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143500" y="500063"/>
            <a:ext cx="3357563" cy="1784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11000" dirty="0">
                <a:solidFill>
                  <a:srgbClr val="FFFF00"/>
                </a:solidFill>
                <a:effectLst>
                  <a:outerShdw blurRad="25400" dist="38100" dir="2700000" algn="tl" rotWithShape="0">
                    <a:prstClr val="black"/>
                  </a:outerShdw>
                </a:effectLst>
                <a:latin typeface="Edwardian Script ITC" pitchFamily="66" charset="0"/>
              </a:rPr>
              <a:t>23 </a:t>
            </a:r>
            <a:r>
              <a:rPr lang="fr-FR" sz="11000" baseline="30000" dirty="0">
                <a:solidFill>
                  <a:srgbClr val="FFFF00"/>
                </a:solidFill>
                <a:effectLst>
                  <a:outerShdw blurRad="25400" dist="38100" dir="2700000" algn="tl" rotWithShape="0">
                    <a:prstClr val="black"/>
                  </a:outerShdw>
                </a:effectLst>
                <a:latin typeface="Edwardian Script ITC" pitchFamily="66" charset="0"/>
              </a:rPr>
              <a:t>ème</a:t>
            </a:r>
          </a:p>
        </p:txBody>
      </p:sp>
      <p:pic>
        <p:nvPicPr>
          <p:cNvPr id="51211" name="Image 11" descr="Logo balade.2016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75" y="357188"/>
            <a:ext cx="3429000" cy="211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6786563" y="6642100"/>
            <a:ext cx="5715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800">
                <a:solidFill>
                  <a:schemeClr val="bg1"/>
                </a:solidFill>
              </a:rPr>
              <a:t>….</a:t>
            </a:r>
          </a:p>
        </p:txBody>
      </p:sp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6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Thème Office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836</TotalTime>
  <Words>418</Words>
  <Application>Microsoft Office PowerPoint</Application>
  <PresentationFormat>Affichage à l'écran (4:3)</PresentationFormat>
  <Paragraphs>96</Paragraphs>
  <Slides>49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4" baseType="lpstr">
      <vt:lpstr>Arial</vt:lpstr>
      <vt:lpstr>Calibri</vt:lpstr>
      <vt:lpstr>Times New Roman</vt:lpstr>
      <vt:lpstr>Edwardian Script ITC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Merci pour cette journée</vt:lpstr>
      <vt:lpstr>Diapositive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x</dc:creator>
  <cp:lastModifiedBy>x</cp:lastModifiedBy>
  <cp:revision>93</cp:revision>
  <dcterms:created xsi:type="dcterms:W3CDTF">2016-06-11T10:49:00Z</dcterms:created>
  <dcterms:modified xsi:type="dcterms:W3CDTF">2016-06-21T16:28:27Z</dcterms:modified>
</cp:coreProperties>
</file>