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eDO2GZ0ICszZOAMyBb2XA==" hashData="3mM7GjeeXlFVKTmFKS5TH3wzQ0Z2GPjEqxCjhHWBpTP/GWCEsc55ZE1L+kcHGhoxng8REfsvt2Ho81DwFEcSQ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4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132" y="4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9959D-C7A3-4AA2-ADE9-0CC7CE0ABE34}" type="datetimeFigureOut">
              <a:rPr lang="fr-FR" smtClean="0"/>
              <a:t>11/06/2016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D0A79-C301-4B06-B35E-AC7C6A6AE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2191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9959D-C7A3-4AA2-ADE9-0CC7CE0ABE34}" type="datetimeFigureOut">
              <a:rPr lang="fr-FR" smtClean="0"/>
              <a:t>11/06/2016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D0A79-C301-4B06-B35E-AC7C6A6AE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903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9959D-C7A3-4AA2-ADE9-0CC7CE0ABE34}" type="datetimeFigureOut">
              <a:rPr lang="fr-FR" smtClean="0"/>
              <a:t>11/06/2016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D0A79-C301-4B06-B35E-AC7C6A6AE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167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9959D-C7A3-4AA2-ADE9-0CC7CE0ABE34}" type="datetimeFigureOut">
              <a:rPr lang="fr-FR" smtClean="0"/>
              <a:t>11/06/2016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D0A79-C301-4B06-B35E-AC7C6A6AE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8124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9959D-C7A3-4AA2-ADE9-0CC7CE0ABE34}" type="datetimeFigureOut">
              <a:rPr lang="fr-FR" smtClean="0"/>
              <a:t>11/06/2016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D0A79-C301-4B06-B35E-AC7C6A6AE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6241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9959D-C7A3-4AA2-ADE9-0CC7CE0ABE34}" type="datetimeFigureOut">
              <a:rPr lang="fr-FR" smtClean="0"/>
              <a:t>11/06/2016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D0A79-C301-4B06-B35E-AC7C6A6AE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75910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9959D-C7A3-4AA2-ADE9-0CC7CE0ABE34}" type="datetimeFigureOut">
              <a:rPr lang="fr-FR" smtClean="0"/>
              <a:t>11/06/2016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D0A79-C301-4B06-B35E-AC7C6A6AE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22741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9959D-C7A3-4AA2-ADE9-0CC7CE0ABE34}" type="datetimeFigureOut">
              <a:rPr lang="fr-FR" smtClean="0"/>
              <a:t>11/06/2016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D0A79-C301-4B06-B35E-AC7C6A6AE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3210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9959D-C7A3-4AA2-ADE9-0CC7CE0ABE34}" type="datetimeFigureOut">
              <a:rPr lang="fr-FR" smtClean="0"/>
              <a:t>11/06/2016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D0A79-C301-4B06-B35E-AC7C6A6AE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9734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9959D-C7A3-4AA2-ADE9-0CC7CE0ABE34}" type="datetimeFigureOut">
              <a:rPr lang="fr-FR" smtClean="0"/>
              <a:t>11/06/2016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D0A79-C301-4B06-B35E-AC7C6A6AE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58408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9959D-C7A3-4AA2-ADE9-0CC7CE0ABE34}" type="datetimeFigureOut">
              <a:rPr lang="fr-FR" smtClean="0"/>
              <a:t>11/06/2016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D0A79-C301-4B06-B35E-AC7C6A6AE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14704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69959D-C7A3-4AA2-ADE9-0CC7CE0ABE34}" type="datetimeFigureOut">
              <a:rPr lang="fr-FR" smtClean="0"/>
              <a:t>11/06/2016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3D0A79-C301-4B06-B35E-AC7C6A6AE1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69338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7.gif"/><Relationship Id="rId18" Type="http://schemas.openxmlformats.org/officeDocument/2006/relationships/image" Target="../media/image9.jpg"/><Relationship Id="rId3" Type="http://schemas.openxmlformats.org/officeDocument/2006/relationships/audio" Target="../media/audio1.wav"/><Relationship Id="rId7" Type="http://schemas.openxmlformats.org/officeDocument/2006/relationships/audio" Target="../media/audio4.wav"/><Relationship Id="rId12" Type="http://schemas.openxmlformats.org/officeDocument/2006/relationships/audio" Target="../media/audio7.wav"/><Relationship Id="rId17" Type="http://schemas.openxmlformats.org/officeDocument/2006/relationships/audio" Target="../media/audio10.wav"/><Relationship Id="rId2" Type="http://schemas.openxmlformats.org/officeDocument/2006/relationships/image" Target="../media/image3.jpg"/><Relationship Id="rId16" Type="http://schemas.openxmlformats.org/officeDocument/2006/relationships/audio" Target="../media/audio9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image" Target="../media/image6.gif"/><Relationship Id="rId5" Type="http://schemas.openxmlformats.org/officeDocument/2006/relationships/audio" Target="../media/audio2.wav"/><Relationship Id="rId15" Type="http://schemas.openxmlformats.org/officeDocument/2006/relationships/audio" Target="../media/audio8.wav"/><Relationship Id="rId10" Type="http://schemas.openxmlformats.org/officeDocument/2006/relationships/image" Target="../media/image5.gif"/><Relationship Id="rId4" Type="http://schemas.openxmlformats.org/officeDocument/2006/relationships/image" Target="../media/image4.gif"/><Relationship Id="rId9" Type="http://schemas.openxmlformats.org/officeDocument/2006/relationships/audio" Target="../media/audio6.wav"/><Relationship Id="rId1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audio11.wav"/><Relationship Id="rId13" Type="http://schemas.openxmlformats.org/officeDocument/2006/relationships/audio" Target="../media/audio16.wav"/><Relationship Id="rId3" Type="http://schemas.openxmlformats.org/officeDocument/2006/relationships/image" Target="../media/image4.gif"/><Relationship Id="rId7" Type="http://schemas.openxmlformats.org/officeDocument/2006/relationships/image" Target="../media/image6.gif"/><Relationship Id="rId12" Type="http://schemas.openxmlformats.org/officeDocument/2006/relationships/audio" Target="../media/audio15.wav"/><Relationship Id="rId17" Type="http://schemas.openxmlformats.org/officeDocument/2006/relationships/image" Target="../media/image11.jpeg"/><Relationship Id="rId2" Type="http://schemas.openxmlformats.org/officeDocument/2006/relationships/image" Target="../media/image10.jpg"/><Relationship Id="rId16" Type="http://schemas.openxmlformats.org/officeDocument/2006/relationships/audio" Target="../media/audio19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11" Type="http://schemas.openxmlformats.org/officeDocument/2006/relationships/audio" Target="../media/audio14.wav"/><Relationship Id="rId5" Type="http://schemas.openxmlformats.org/officeDocument/2006/relationships/image" Target="../media/image5.gif"/><Relationship Id="rId15" Type="http://schemas.openxmlformats.org/officeDocument/2006/relationships/audio" Target="../media/audio18.wav"/><Relationship Id="rId10" Type="http://schemas.openxmlformats.org/officeDocument/2006/relationships/audio" Target="../media/audio13.wav"/><Relationship Id="rId4" Type="http://schemas.openxmlformats.org/officeDocument/2006/relationships/image" Target="../media/image7.gif"/><Relationship Id="rId9" Type="http://schemas.openxmlformats.org/officeDocument/2006/relationships/audio" Target="../media/audio12.wav"/><Relationship Id="rId14" Type="http://schemas.openxmlformats.org/officeDocument/2006/relationships/audio" Target="../media/audio17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538"/>
            <a:ext cx="12192000" cy="686653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2245" y="3743959"/>
            <a:ext cx="1057275" cy="1400175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7232632" y="3001659"/>
            <a:ext cx="273825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4000" dirty="0" smtClean="0">
                <a:latin typeface="Monotype Corsiva" panose="03010101010201010101" pitchFamily="66" charset="0"/>
              </a:rPr>
              <a:t>Création 2016</a:t>
            </a:r>
            <a:endParaRPr lang="fr-FR" sz="4000" dirty="0">
              <a:latin typeface="Monotype Corsiva" panose="03010101010201010101" pitchFamily="66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7409552" y="4105752"/>
            <a:ext cx="17524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4000" dirty="0" smtClean="0">
                <a:latin typeface="Monotype Corsiva" panose="03010101010201010101" pitchFamily="66" charset="0"/>
              </a:rPr>
              <a:t>Antoine </a:t>
            </a:r>
            <a:endParaRPr lang="fr-FR" sz="4000" dirty="0">
              <a:latin typeface="Monotype Corsiva" panose="03010101010201010101" pitchFamily="66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6374122" y="1849448"/>
            <a:ext cx="49984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800" dirty="0" smtClean="0">
                <a:latin typeface="Monotype Corsiva" panose="03010101010201010101" pitchFamily="66" charset="0"/>
              </a:rPr>
              <a:t>Jukebox 10 titres sur la première page</a:t>
            </a:r>
          </a:p>
          <a:p>
            <a:pPr algn="ctr"/>
            <a:r>
              <a:rPr lang="fr-FR" sz="2800" dirty="0" smtClean="0">
                <a:latin typeface="Monotype Corsiva" panose="03010101010201010101" pitchFamily="66" charset="0"/>
              </a:rPr>
              <a:t> </a:t>
            </a:r>
            <a:r>
              <a:rPr lang="fr-FR" sz="2800" dirty="0">
                <a:latin typeface="Monotype Corsiva" panose="03010101010201010101" pitchFamily="66" charset="0"/>
              </a:rPr>
              <a:t>9</a:t>
            </a:r>
            <a:r>
              <a:rPr lang="fr-FR" sz="2800" dirty="0" smtClean="0">
                <a:latin typeface="Monotype Corsiva" panose="03010101010201010101" pitchFamily="66" charset="0"/>
              </a:rPr>
              <a:t> autres sur la deuxième pages</a:t>
            </a:r>
            <a:endParaRPr lang="fr-FR" sz="2800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8066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4000">
        <p15:prstTrans prst="curtains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Image 6">
            <a:hlinkClick r:id="" action="ppaction://noaction">
              <a:snd r:embed="rId3" name="01 - Michael Jackson - Beat It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882" y="4900871"/>
            <a:ext cx="942975" cy="447675"/>
          </a:xfrm>
          <a:prstGeom prst="rect">
            <a:avLst/>
          </a:prstGeom>
        </p:spPr>
      </p:pic>
      <p:pic>
        <p:nvPicPr>
          <p:cNvPr id="8" name="Image 7">
            <a:hlinkClick r:id="" action="ppaction://noaction">
              <a:snd r:embed="rId5" name="02 - Confetti's - The Sound Of C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9418" y="4892452"/>
            <a:ext cx="942975" cy="447675"/>
          </a:xfrm>
          <a:prstGeom prst="rect">
            <a:avLst/>
          </a:prstGeom>
        </p:spPr>
      </p:pic>
      <p:pic>
        <p:nvPicPr>
          <p:cNvPr id="9" name="Image 8">
            <a:hlinkClick r:id="" action="ppaction://noaction">
              <a:snd r:embed="rId6" name="04 - Miami Sound Machine - Conga!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1730" y="4892452"/>
            <a:ext cx="942975" cy="447675"/>
          </a:xfrm>
          <a:prstGeom prst="rect">
            <a:avLst/>
          </a:prstGeom>
        </p:spPr>
      </p:pic>
      <p:pic>
        <p:nvPicPr>
          <p:cNvPr id="10" name="Image 9">
            <a:hlinkClick r:id="" action="ppaction://noaction">
              <a:snd r:embed="rId7" name="06 - Cock Robin - The Promise You Made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682" y="5879435"/>
            <a:ext cx="942975" cy="447675"/>
          </a:xfrm>
          <a:prstGeom prst="rect">
            <a:avLst/>
          </a:prstGeom>
        </p:spPr>
      </p:pic>
      <p:pic>
        <p:nvPicPr>
          <p:cNvPr id="11" name="Image 10">
            <a:hlinkClick r:id="" action="ppaction://noaction">
              <a:snd r:embed="rId8" name="09- m.c.miker- holiday rap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8806" y="5853806"/>
            <a:ext cx="942975" cy="447675"/>
          </a:xfrm>
          <a:prstGeom prst="rect">
            <a:avLst/>
          </a:prstGeom>
        </p:spPr>
      </p:pic>
      <p:pic>
        <p:nvPicPr>
          <p:cNvPr id="12" name="Image 11">
            <a:hlinkClick r:id="" action="ppaction://noaction">
              <a:snd r:embed="rId9" name="10 - Bangles - Walk Like An Egyptian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3253" y="5853806"/>
            <a:ext cx="942975" cy="447675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698124" y="5275386"/>
            <a:ext cx="73609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Beat </a:t>
            </a:r>
            <a:r>
              <a:rPr lang="fr-FR" sz="1600" dirty="0" err="1" smtClean="0">
                <a:solidFill>
                  <a:schemeClr val="bg1"/>
                </a:solidFill>
                <a:latin typeface="Monotype Corsiva" panose="03010101010201010101" pitchFamily="66" charset="0"/>
              </a:rPr>
              <a:t>it</a:t>
            </a:r>
            <a:r>
              <a:rPr lang="fr-FR" sz="1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endParaRPr lang="fr-FR" sz="1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2835233" y="5275386"/>
            <a:ext cx="12266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The </a:t>
            </a:r>
            <a:r>
              <a:rPr lang="fr-FR" sz="1600" dirty="0" err="1" smtClean="0">
                <a:solidFill>
                  <a:schemeClr val="bg1"/>
                </a:solidFill>
                <a:latin typeface="Monotype Corsiva" panose="03010101010201010101" pitchFamily="66" charset="0"/>
              </a:rPr>
              <a:t>sound</a:t>
            </a:r>
            <a:r>
              <a:rPr lang="fr-FR" sz="1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of c</a:t>
            </a:r>
            <a:endParaRPr lang="fr-FR" sz="1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7992204" y="5275386"/>
            <a:ext cx="12570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Conga !</a:t>
            </a:r>
            <a:endParaRPr lang="fr-FR" sz="1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186761" y="6254293"/>
            <a:ext cx="17588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The promise </a:t>
            </a:r>
            <a:r>
              <a:rPr lang="fr-FR" sz="1600" dirty="0" err="1" smtClean="0">
                <a:solidFill>
                  <a:schemeClr val="bg1"/>
                </a:solidFill>
                <a:latin typeface="Monotype Corsiva" panose="03010101010201010101" pitchFamily="66" charset="0"/>
              </a:rPr>
              <a:t>you</a:t>
            </a:r>
            <a:r>
              <a:rPr lang="fr-FR" sz="1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made</a:t>
            </a:r>
            <a:endParaRPr lang="fr-FR" sz="1600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8144532" y="6223137"/>
            <a:ext cx="104547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Holiday rap</a:t>
            </a:r>
            <a:endParaRPr lang="fr-FR" sz="1600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10195790" y="6223137"/>
            <a:ext cx="184377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600" dirty="0" err="1" smtClean="0">
                <a:solidFill>
                  <a:schemeClr val="bg1"/>
                </a:solidFill>
                <a:latin typeface="Monotype Corsiva" panose="03010101010201010101" pitchFamily="66" charset="0"/>
              </a:rPr>
              <a:t>Walk</a:t>
            </a:r>
            <a:r>
              <a:rPr lang="fr-FR" sz="1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fr-FR" sz="1600" dirty="0" err="1" smtClean="0">
                <a:solidFill>
                  <a:schemeClr val="bg1"/>
                </a:solidFill>
                <a:latin typeface="Monotype Corsiva" panose="03010101010201010101" pitchFamily="66" charset="0"/>
              </a:rPr>
              <a:t>like</a:t>
            </a:r>
            <a:r>
              <a:rPr lang="fr-FR" sz="1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an </a:t>
            </a:r>
            <a:r>
              <a:rPr lang="fr-FR" sz="1600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E</a:t>
            </a:r>
            <a:r>
              <a:rPr lang="fr-FR" sz="1600" dirty="0" err="1" smtClean="0">
                <a:solidFill>
                  <a:schemeClr val="bg1"/>
                </a:solidFill>
                <a:latin typeface="Monotype Corsiva" panose="03010101010201010101" pitchFamily="66" charset="0"/>
              </a:rPr>
              <a:t>gyptian</a:t>
            </a:r>
            <a:endParaRPr lang="fr-FR" sz="1600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7" name="Image 1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1320" y="1736874"/>
            <a:ext cx="1241250" cy="1329387"/>
          </a:xfrm>
          <a:prstGeom prst="rect">
            <a:avLst/>
          </a:prstGeom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77667" y="1774216"/>
            <a:ext cx="1234076" cy="1163601"/>
          </a:xfrm>
          <a:prstGeom prst="rect">
            <a:avLst/>
          </a:prstGeom>
        </p:spPr>
      </p:pic>
      <p:pic>
        <p:nvPicPr>
          <p:cNvPr id="19" name="Image 18">
            <a:hlinkClick r:id="" action="ppaction://noaction">
              <a:snd r:embed="rId12" name="07 - Schultheis - Confidence pour confidence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9417" y="5853805"/>
            <a:ext cx="942975" cy="447675"/>
          </a:xfrm>
          <a:prstGeom prst="rect">
            <a:avLst/>
          </a:prstGeom>
        </p:spPr>
      </p:pic>
      <p:pic>
        <p:nvPicPr>
          <p:cNvPr id="21" name="Image 20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9406" y="145844"/>
            <a:ext cx="1213164" cy="1468567"/>
          </a:xfrm>
          <a:prstGeom prst="rect">
            <a:avLst/>
          </a:prstGeom>
        </p:spPr>
      </p:pic>
      <p:pic>
        <p:nvPicPr>
          <p:cNvPr id="22" name="Image 2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279089" y="301655"/>
            <a:ext cx="1348100" cy="1287046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371161" y="6223137"/>
            <a:ext cx="21547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Confidence pour confidence</a:t>
            </a:r>
            <a:endParaRPr lang="fr-FR" sz="1600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26" name="Image 25">
            <a:hlinkClick r:id="" action="ppaction://noaction">
              <a:snd r:embed="rId15" name="05 - Jimmy Cliff - Reggae Night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3253" y="4895202"/>
            <a:ext cx="942975" cy="447675"/>
          </a:xfrm>
          <a:prstGeom prst="rect">
            <a:avLst/>
          </a:prstGeom>
        </p:spPr>
      </p:pic>
      <p:sp>
        <p:nvSpPr>
          <p:cNvPr id="27" name="ZoneTexte 26"/>
          <p:cNvSpPr txBox="1"/>
          <p:nvPr/>
        </p:nvSpPr>
        <p:spPr>
          <a:xfrm>
            <a:off x="10404121" y="5268525"/>
            <a:ext cx="117532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Reggae Night</a:t>
            </a:r>
            <a:endParaRPr lang="fr-FR" sz="1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20" name="Image 19">
            <a:hlinkClick r:id="" action="ppaction://noaction">
              <a:snd r:embed="rId16" name="03 - Léopold Nord and Vous - C'est l'amour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0569" y="4868516"/>
            <a:ext cx="942975" cy="447675"/>
          </a:xfrm>
          <a:prstGeom prst="rect">
            <a:avLst/>
          </a:prstGeom>
        </p:spPr>
      </p:pic>
      <p:pic>
        <p:nvPicPr>
          <p:cNvPr id="28" name="Image 27">
            <a:hlinkClick r:id="" action="ppaction://noaction">
              <a:snd r:embed="rId17" name="08 - Imagination - Music And Lights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908" y="5853805"/>
            <a:ext cx="942975" cy="447675"/>
          </a:xfrm>
          <a:prstGeom prst="rect">
            <a:avLst/>
          </a:prstGeom>
        </p:spPr>
      </p:pic>
      <p:sp>
        <p:nvSpPr>
          <p:cNvPr id="23" name="ZoneTexte 22"/>
          <p:cNvSpPr txBox="1"/>
          <p:nvPr/>
        </p:nvSpPr>
        <p:spPr>
          <a:xfrm>
            <a:off x="10044504" y="2891944"/>
            <a:ext cx="19271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4000" dirty="0" smtClean="0">
                <a:latin typeface="Monotype Corsiva" panose="03010101010201010101" pitchFamily="66" charset="0"/>
              </a:rPr>
              <a:t>Page une </a:t>
            </a:r>
            <a:endParaRPr lang="fr-FR" sz="4000" dirty="0">
              <a:latin typeface="Monotype Corsiva" panose="03010101010201010101" pitchFamily="66" charset="0"/>
            </a:endParaRPr>
          </a:p>
        </p:txBody>
      </p:sp>
      <p:sp>
        <p:nvSpPr>
          <p:cNvPr id="24" name="ZoneTexte 23"/>
          <p:cNvSpPr txBox="1"/>
          <p:nvPr/>
        </p:nvSpPr>
        <p:spPr>
          <a:xfrm>
            <a:off x="333802" y="4523120"/>
            <a:ext cx="15376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Monotype Corsiva" panose="03010101010201010101" pitchFamily="66" charset="0"/>
              </a:rPr>
              <a:t>Michael Jackson</a:t>
            </a:r>
            <a:endParaRPr lang="fr-FR" dirty="0">
              <a:latin typeface="Monotype Corsiva" panose="03010101010201010101" pitchFamily="66" charset="0"/>
            </a:endParaRPr>
          </a:p>
        </p:txBody>
      </p:sp>
      <p:sp>
        <p:nvSpPr>
          <p:cNvPr id="25" name="ZoneTexte 24"/>
          <p:cNvSpPr txBox="1"/>
          <p:nvPr/>
        </p:nvSpPr>
        <p:spPr>
          <a:xfrm>
            <a:off x="2935088" y="4523305"/>
            <a:ext cx="10406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err="1" smtClean="0">
                <a:latin typeface="Monotype Corsiva" panose="03010101010201010101" pitchFamily="66" charset="0"/>
              </a:rPr>
              <a:t>Confetti’s</a:t>
            </a:r>
            <a:r>
              <a:rPr lang="fr-FR" dirty="0" smtClean="0">
                <a:latin typeface="Monotype Corsiva" panose="03010101010201010101" pitchFamily="66" charset="0"/>
              </a:rPr>
              <a:t> </a:t>
            </a:r>
            <a:endParaRPr lang="fr-FR" dirty="0">
              <a:latin typeface="Monotype Corsiva" panose="03010101010201010101" pitchFamily="66" charset="0"/>
            </a:endParaRPr>
          </a:p>
        </p:txBody>
      </p:sp>
      <p:sp>
        <p:nvSpPr>
          <p:cNvPr id="29" name="ZoneTexte 28"/>
          <p:cNvSpPr txBox="1"/>
          <p:nvPr/>
        </p:nvSpPr>
        <p:spPr>
          <a:xfrm>
            <a:off x="5700002" y="4527985"/>
            <a:ext cx="9444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Monotype Corsiva" panose="03010101010201010101" pitchFamily="66" charset="0"/>
              </a:rPr>
              <a:t>Léopold </a:t>
            </a:r>
            <a:r>
              <a:rPr lang="fr-FR" dirty="0" smtClean="0">
                <a:latin typeface="Monotype Corsiva" panose="03010101010201010101" pitchFamily="66" charset="0"/>
              </a:rPr>
              <a:t> </a:t>
            </a:r>
            <a:endParaRPr lang="fr-FR" dirty="0">
              <a:latin typeface="Monotype Corsiva" panose="03010101010201010101" pitchFamily="66" charset="0"/>
            </a:endParaRPr>
          </a:p>
        </p:txBody>
      </p:sp>
      <p:sp>
        <p:nvSpPr>
          <p:cNvPr id="30" name="ZoneTexte 29"/>
          <p:cNvSpPr txBox="1"/>
          <p:nvPr/>
        </p:nvSpPr>
        <p:spPr>
          <a:xfrm>
            <a:off x="5636019" y="5254297"/>
            <a:ext cx="10920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c’est l’amour</a:t>
            </a:r>
            <a:endParaRPr lang="fr-FR" sz="1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1" name="ZoneTexte 30"/>
          <p:cNvSpPr txBox="1"/>
          <p:nvPr/>
        </p:nvSpPr>
        <p:spPr>
          <a:xfrm>
            <a:off x="7625150" y="4522208"/>
            <a:ext cx="1970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Monotype Corsiva" panose="03010101010201010101" pitchFamily="66" charset="0"/>
              </a:rPr>
              <a:t>Miami </a:t>
            </a:r>
            <a:r>
              <a:rPr lang="fr-FR" dirty="0" err="1" smtClean="0">
                <a:latin typeface="Monotype Corsiva" panose="03010101010201010101" pitchFamily="66" charset="0"/>
              </a:rPr>
              <a:t>sound</a:t>
            </a:r>
            <a:r>
              <a:rPr lang="fr-FR" dirty="0" smtClean="0">
                <a:latin typeface="Monotype Corsiva" panose="03010101010201010101" pitchFamily="66" charset="0"/>
              </a:rPr>
              <a:t> machine</a:t>
            </a:r>
            <a:endParaRPr lang="fr-FR" dirty="0">
              <a:latin typeface="Monotype Corsiva" panose="03010101010201010101" pitchFamily="66" charset="0"/>
            </a:endParaRPr>
          </a:p>
        </p:txBody>
      </p:sp>
      <p:sp>
        <p:nvSpPr>
          <p:cNvPr id="32" name="ZoneTexte 31"/>
          <p:cNvSpPr txBox="1"/>
          <p:nvPr/>
        </p:nvSpPr>
        <p:spPr>
          <a:xfrm>
            <a:off x="10539031" y="4518214"/>
            <a:ext cx="11945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Monotype Corsiva" panose="03010101010201010101" pitchFamily="66" charset="0"/>
              </a:rPr>
              <a:t>Jimmy Cliff</a:t>
            </a:r>
            <a:r>
              <a:rPr lang="fr-FR" dirty="0" smtClean="0">
                <a:latin typeface="Monotype Corsiva" panose="03010101010201010101" pitchFamily="66" charset="0"/>
              </a:rPr>
              <a:t> </a:t>
            </a:r>
            <a:endParaRPr lang="fr-FR" dirty="0">
              <a:latin typeface="Monotype Corsiva" panose="03010101010201010101" pitchFamily="66" charset="0"/>
            </a:endParaRPr>
          </a:p>
        </p:txBody>
      </p:sp>
      <p:sp>
        <p:nvSpPr>
          <p:cNvPr id="33" name="ZoneTexte 32"/>
          <p:cNvSpPr txBox="1"/>
          <p:nvPr/>
        </p:nvSpPr>
        <p:spPr>
          <a:xfrm>
            <a:off x="510562" y="5531148"/>
            <a:ext cx="11176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err="1" smtClean="0">
                <a:latin typeface="Monotype Corsiva" panose="03010101010201010101" pitchFamily="66" charset="0"/>
              </a:rPr>
              <a:t>Cock</a:t>
            </a:r>
            <a:r>
              <a:rPr lang="fr-FR" dirty="0" smtClean="0">
                <a:latin typeface="Monotype Corsiva" panose="03010101010201010101" pitchFamily="66" charset="0"/>
              </a:rPr>
              <a:t> Robin</a:t>
            </a:r>
            <a:endParaRPr lang="fr-FR" dirty="0">
              <a:latin typeface="Monotype Corsiva" panose="03010101010201010101" pitchFamily="66" charset="0"/>
            </a:endParaRPr>
          </a:p>
        </p:txBody>
      </p:sp>
      <p:sp>
        <p:nvSpPr>
          <p:cNvPr id="34" name="ZoneTexte 33"/>
          <p:cNvSpPr txBox="1"/>
          <p:nvPr/>
        </p:nvSpPr>
        <p:spPr>
          <a:xfrm>
            <a:off x="2966666" y="5513136"/>
            <a:ext cx="9829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err="1" smtClean="0">
                <a:latin typeface="Monotype Corsiva" panose="03010101010201010101" pitchFamily="66" charset="0"/>
              </a:rPr>
              <a:t>schultheis</a:t>
            </a:r>
            <a:endParaRPr lang="fr-FR" dirty="0">
              <a:latin typeface="Monotype Corsiva" panose="03010101010201010101" pitchFamily="66" charset="0"/>
            </a:endParaRPr>
          </a:p>
        </p:txBody>
      </p:sp>
      <p:sp>
        <p:nvSpPr>
          <p:cNvPr id="35" name="ZoneTexte 34"/>
          <p:cNvSpPr txBox="1"/>
          <p:nvPr/>
        </p:nvSpPr>
        <p:spPr>
          <a:xfrm>
            <a:off x="5535084" y="5513136"/>
            <a:ext cx="12939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Monotype Corsiva" panose="03010101010201010101" pitchFamily="66" charset="0"/>
              </a:rPr>
              <a:t>Imagination </a:t>
            </a:r>
            <a:r>
              <a:rPr lang="fr-FR" dirty="0" smtClean="0">
                <a:latin typeface="Monotype Corsiva" panose="03010101010201010101" pitchFamily="66" charset="0"/>
              </a:rPr>
              <a:t> </a:t>
            </a:r>
            <a:endParaRPr lang="fr-FR" dirty="0">
              <a:latin typeface="Monotype Corsiva" panose="03010101010201010101" pitchFamily="66" charset="0"/>
            </a:endParaRPr>
          </a:p>
        </p:txBody>
      </p:sp>
      <p:sp>
        <p:nvSpPr>
          <p:cNvPr id="36" name="ZoneTexte 35"/>
          <p:cNvSpPr txBox="1"/>
          <p:nvPr/>
        </p:nvSpPr>
        <p:spPr>
          <a:xfrm>
            <a:off x="5459166" y="6208890"/>
            <a:ext cx="140134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Music and lights</a:t>
            </a:r>
            <a:endParaRPr lang="fr-FR" sz="1600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7" name="ZoneTexte 36"/>
          <p:cNvSpPr txBox="1"/>
          <p:nvPr/>
        </p:nvSpPr>
        <p:spPr>
          <a:xfrm>
            <a:off x="7318804" y="5513136"/>
            <a:ext cx="26933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Monotype Corsiva" panose="03010101010201010101" pitchFamily="66" charset="0"/>
              </a:rPr>
              <a:t>M.C </a:t>
            </a:r>
            <a:r>
              <a:rPr lang="fr-FR" dirty="0" err="1" smtClean="0">
                <a:latin typeface="Monotype Corsiva" panose="03010101010201010101" pitchFamily="66" charset="0"/>
              </a:rPr>
              <a:t>Miker</a:t>
            </a:r>
            <a:r>
              <a:rPr lang="fr-FR" dirty="0" smtClean="0">
                <a:latin typeface="Monotype Corsiva" panose="03010101010201010101" pitchFamily="66" charset="0"/>
              </a:rPr>
              <a:t> `g` and </a:t>
            </a:r>
            <a:r>
              <a:rPr lang="fr-FR" dirty="0" err="1" smtClean="0">
                <a:latin typeface="Monotype Corsiva" panose="03010101010201010101" pitchFamily="66" charset="0"/>
              </a:rPr>
              <a:t>deejay</a:t>
            </a:r>
            <a:r>
              <a:rPr lang="fr-FR" dirty="0" smtClean="0">
                <a:latin typeface="Monotype Corsiva" panose="03010101010201010101" pitchFamily="66" charset="0"/>
              </a:rPr>
              <a:t> Sven</a:t>
            </a:r>
            <a:endParaRPr lang="fr-FR" dirty="0">
              <a:latin typeface="Monotype Corsiva" panose="03010101010201010101" pitchFamily="66" charset="0"/>
            </a:endParaRPr>
          </a:p>
        </p:txBody>
      </p:sp>
      <p:sp>
        <p:nvSpPr>
          <p:cNvPr id="38" name="ZoneTexte 37"/>
          <p:cNvSpPr txBox="1"/>
          <p:nvPr/>
        </p:nvSpPr>
        <p:spPr>
          <a:xfrm>
            <a:off x="10679093" y="5531148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err="1" smtClean="0">
                <a:latin typeface="Monotype Corsiva" panose="03010101010201010101" pitchFamily="66" charset="0"/>
              </a:rPr>
              <a:t>Bangles</a:t>
            </a:r>
            <a:r>
              <a:rPr lang="fr-FR" dirty="0" smtClean="0">
                <a:latin typeface="Monotype Corsiva" panose="03010101010201010101" pitchFamily="66" charset="0"/>
              </a:rPr>
              <a:t> </a:t>
            </a:r>
            <a:endParaRPr lang="fr-FR" dirty="0">
              <a:latin typeface="Monotype Corsiva" panose="03010101010201010101" pitchFamily="66" charset="0"/>
            </a:endParaRPr>
          </a:p>
        </p:txBody>
      </p:sp>
      <p:sp>
        <p:nvSpPr>
          <p:cNvPr id="39" name="ZoneTexte 38"/>
          <p:cNvSpPr txBox="1"/>
          <p:nvPr/>
        </p:nvSpPr>
        <p:spPr>
          <a:xfrm>
            <a:off x="10420861" y="3617677"/>
            <a:ext cx="10534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3600" dirty="0" smtClean="0">
                <a:latin typeface="Monotype Corsiva" panose="03010101010201010101" pitchFamily="66" charset="0"/>
              </a:rPr>
              <a:t>CD 1</a:t>
            </a:r>
            <a:endParaRPr lang="fr-FR" sz="3600" dirty="0">
              <a:latin typeface="Monotype Corsiva" panose="03010101010201010101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2570" y="327983"/>
            <a:ext cx="4419600" cy="4194048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69770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3" y="-1146"/>
            <a:ext cx="12192000" cy="6859146"/>
          </a:xfrm>
          <a:prstGeom prst="rect">
            <a:avLst/>
          </a:prstGeom>
        </p:spPr>
      </p:pic>
      <p:pic>
        <p:nvPicPr>
          <p:cNvPr id="43" name="Image 4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7427" y="5857754"/>
            <a:ext cx="942975" cy="44767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0346" y="112829"/>
            <a:ext cx="1080118" cy="130751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876" y="1668391"/>
            <a:ext cx="1046055" cy="1266278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275739" y="213654"/>
            <a:ext cx="1159012" cy="1307511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361499" y="1783034"/>
            <a:ext cx="1159012" cy="1147079"/>
          </a:xfrm>
          <a:prstGeom prst="rect">
            <a:avLst/>
          </a:prstGeom>
        </p:spPr>
      </p:pic>
      <p:pic>
        <p:nvPicPr>
          <p:cNvPr id="8" name="Image 7">
            <a:hlinkClick r:id="" action="ppaction://noaction">
              <a:snd r:embed="rId8" name="11 - The Pasadenas - Tribute (Right On).wav"/>
            </a:hlinkClick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103" y="4913028"/>
            <a:ext cx="942975" cy="447675"/>
          </a:xfrm>
          <a:prstGeom prst="rect">
            <a:avLst/>
          </a:prstGeom>
        </p:spPr>
      </p:pic>
      <p:sp>
        <p:nvSpPr>
          <p:cNvPr id="18" name="ZoneTexte 17"/>
          <p:cNvSpPr txBox="1"/>
          <p:nvPr/>
        </p:nvSpPr>
        <p:spPr>
          <a:xfrm>
            <a:off x="503485" y="2720541"/>
            <a:ext cx="20201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4000" dirty="0" smtClean="0">
                <a:latin typeface="Monotype Corsiva" panose="03010101010201010101" pitchFamily="66" charset="0"/>
              </a:rPr>
              <a:t>Page deux</a:t>
            </a:r>
            <a:endParaRPr lang="fr-FR" sz="4000" dirty="0">
              <a:latin typeface="Monotype Corsiva" panose="03010101010201010101" pitchFamily="66" charset="0"/>
            </a:endParaRPr>
          </a:p>
        </p:txBody>
      </p:sp>
      <p:pic>
        <p:nvPicPr>
          <p:cNvPr id="19" name="Image 18">
            <a:hlinkClick r:id="" action="ppaction://noaction">
              <a:snd r:embed="rId9" name="12 - S'Express - Theme From S-Express.wav"/>
            </a:hlinkClick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3772" y="4887865"/>
            <a:ext cx="942975" cy="447675"/>
          </a:xfrm>
          <a:prstGeom prst="rect">
            <a:avLst/>
          </a:prstGeom>
        </p:spPr>
      </p:pic>
      <p:pic>
        <p:nvPicPr>
          <p:cNvPr id="20" name="Image 19">
            <a:hlinkClick r:id="" action="ppaction://noaction">
              <a:snd r:embed="rId10" name="13 - Lisa Stansfield - All Around The World.wav"/>
            </a:hlinkClick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441" y="4887865"/>
            <a:ext cx="942975" cy="447675"/>
          </a:xfrm>
          <a:prstGeom prst="rect">
            <a:avLst/>
          </a:prstGeom>
        </p:spPr>
      </p:pic>
      <p:pic>
        <p:nvPicPr>
          <p:cNvPr id="21" name="Image 20">
            <a:hlinkClick r:id="" action="ppaction://noaction">
              <a:snd r:embed="rId11" name="14 - Ofra Haza - Im nin' alu.wav"/>
            </a:hlinkClick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230" y="4877353"/>
            <a:ext cx="942975" cy="447675"/>
          </a:xfrm>
          <a:prstGeom prst="rect">
            <a:avLst/>
          </a:prstGeom>
        </p:spPr>
      </p:pic>
      <p:pic>
        <p:nvPicPr>
          <p:cNvPr id="22" name="Image 21">
            <a:hlinkClick r:id="" action="ppaction://noaction">
              <a:snd r:embed="rId12" name="15 - Scorpions - Still Loving You.wav"/>
            </a:hlinkClick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6430" y="4905058"/>
            <a:ext cx="942975" cy="447675"/>
          </a:xfrm>
          <a:prstGeom prst="rect">
            <a:avLst/>
          </a:prstGeom>
        </p:spPr>
      </p:pic>
      <p:sp>
        <p:nvSpPr>
          <p:cNvPr id="23" name="ZoneTexte 22"/>
          <p:cNvSpPr txBox="1"/>
          <p:nvPr/>
        </p:nvSpPr>
        <p:spPr>
          <a:xfrm>
            <a:off x="362939" y="4543696"/>
            <a:ext cx="13773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Monotype Corsiva" panose="03010101010201010101" pitchFamily="66" charset="0"/>
              </a:rPr>
              <a:t>The </a:t>
            </a:r>
            <a:r>
              <a:rPr lang="fr-FR" dirty="0" err="1" smtClean="0">
                <a:latin typeface="Monotype Corsiva" panose="03010101010201010101" pitchFamily="66" charset="0"/>
              </a:rPr>
              <a:t>Pasadenas</a:t>
            </a:r>
            <a:endParaRPr lang="fr-FR" dirty="0">
              <a:latin typeface="Monotype Corsiva" panose="03010101010201010101" pitchFamily="66" charset="0"/>
            </a:endParaRPr>
          </a:p>
        </p:txBody>
      </p:sp>
      <p:sp>
        <p:nvSpPr>
          <p:cNvPr id="24" name="ZoneTexte 23"/>
          <p:cNvSpPr txBox="1"/>
          <p:nvPr/>
        </p:nvSpPr>
        <p:spPr>
          <a:xfrm>
            <a:off x="306157" y="5313496"/>
            <a:ext cx="147187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Tribute (right on)</a:t>
            </a:r>
            <a:r>
              <a:rPr lang="fr-FR" sz="1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endParaRPr lang="fr-FR" sz="1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25" name="ZoneTexte 24"/>
          <p:cNvSpPr txBox="1"/>
          <p:nvPr/>
        </p:nvSpPr>
        <p:spPr>
          <a:xfrm>
            <a:off x="3090994" y="4543696"/>
            <a:ext cx="9685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Monotype Corsiva" panose="03010101010201010101" pitchFamily="66" charset="0"/>
              </a:rPr>
              <a:t>S’express </a:t>
            </a:r>
            <a:endParaRPr lang="fr-FR" dirty="0">
              <a:latin typeface="Monotype Corsiva" panose="03010101010201010101" pitchFamily="66" charset="0"/>
            </a:endParaRPr>
          </a:p>
        </p:txBody>
      </p:sp>
      <p:sp>
        <p:nvSpPr>
          <p:cNvPr id="26" name="ZoneTexte 25"/>
          <p:cNvSpPr txBox="1"/>
          <p:nvPr/>
        </p:nvSpPr>
        <p:spPr>
          <a:xfrm>
            <a:off x="2727921" y="5305878"/>
            <a:ext cx="169469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600" dirty="0" err="1" smtClean="0">
                <a:solidFill>
                  <a:schemeClr val="bg1"/>
                </a:solidFill>
                <a:latin typeface="Monotype Corsiva" panose="03010101010201010101" pitchFamily="66" charset="0"/>
              </a:rPr>
              <a:t>Theme</a:t>
            </a:r>
            <a:r>
              <a:rPr lang="fr-FR" sz="1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fr-FR" sz="1600" dirty="0" err="1" smtClean="0">
                <a:solidFill>
                  <a:schemeClr val="bg1"/>
                </a:solidFill>
                <a:latin typeface="Monotype Corsiva" panose="03010101010201010101" pitchFamily="66" charset="0"/>
              </a:rPr>
              <a:t>from</a:t>
            </a:r>
            <a:r>
              <a:rPr lang="fr-FR" sz="1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s’express</a:t>
            </a:r>
            <a:endParaRPr lang="fr-FR" sz="1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27" name="ZoneTexte 26"/>
          <p:cNvSpPr txBox="1"/>
          <p:nvPr/>
        </p:nvSpPr>
        <p:spPr>
          <a:xfrm>
            <a:off x="5366156" y="4538595"/>
            <a:ext cx="14686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Monotype Corsiva" panose="03010101010201010101" pitchFamily="66" charset="0"/>
              </a:rPr>
              <a:t>Lisa </a:t>
            </a:r>
            <a:r>
              <a:rPr lang="fr-FR" dirty="0" err="1" smtClean="0">
                <a:latin typeface="Monotype Corsiva" panose="03010101010201010101" pitchFamily="66" charset="0"/>
              </a:rPr>
              <a:t>Stansfield</a:t>
            </a:r>
            <a:r>
              <a:rPr lang="fr-FR" dirty="0" smtClean="0">
                <a:latin typeface="Monotype Corsiva" panose="03010101010201010101" pitchFamily="66" charset="0"/>
              </a:rPr>
              <a:t> </a:t>
            </a:r>
            <a:endParaRPr lang="fr-FR" dirty="0">
              <a:latin typeface="Monotype Corsiva" panose="03010101010201010101" pitchFamily="66" charset="0"/>
            </a:endParaRPr>
          </a:p>
        </p:txBody>
      </p:sp>
      <p:sp>
        <p:nvSpPr>
          <p:cNvPr id="28" name="ZoneTexte 27"/>
          <p:cNvSpPr txBox="1"/>
          <p:nvPr/>
        </p:nvSpPr>
        <p:spPr>
          <a:xfrm>
            <a:off x="5225937" y="5298780"/>
            <a:ext cx="17459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All </a:t>
            </a:r>
            <a:r>
              <a:rPr lang="fr-FR" sz="1600" dirty="0" err="1" smtClean="0">
                <a:solidFill>
                  <a:schemeClr val="bg1"/>
                </a:solidFill>
                <a:latin typeface="Monotype Corsiva" panose="03010101010201010101" pitchFamily="66" charset="0"/>
              </a:rPr>
              <a:t>around</a:t>
            </a:r>
            <a:r>
              <a:rPr lang="fr-FR" sz="1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the world</a:t>
            </a:r>
            <a:r>
              <a:rPr lang="fr-FR" sz="1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endParaRPr lang="fr-FR" sz="1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29" name="ZoneTexte 28"/>
          <p:cNvSpPr txBox="1"/>
          <p:nvPr/>
        </p:nvSpPr>
        <p:spPr>
          <a:xfrm>
            <a:off x="8153627" y="4535726"/>
            <a:ext cx="10631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err="1" smtClean="0">
                <a:latin typeface="Monotype Corsiva" panose="03010101010201010101" pitchFamily="66" charset="0"/>
              </a:rPr>
              <a:t>Ofra</a:t>
            </a:r>
            <a:r>
              <a:rPr lang="fr-FR" dirty="0" smtClean="0">
                <a:latin typeface="Monotype Corsiva" panose="03010101010201010101" pitchFamily="66" charset="0"/>
              </a:rPr>
              <a:t> </a:t>
            </a:r>
            <a:r>
              <a:rPr lang="fr-FR" dirty="0" err="1" smtClean="0">
                <a:latin typeface="Monotype Corsiva" panose="03010101010201010101" pitchFamily="66" charset="0"/>
              </a:rPr>
              <a:t>Haza</a:t>
            </a:r>
            <a:endParaRPr lang="fr-FR" dirty="0">
              <a:latin typeface="Monotype Corsiva" panose="03010101010201010101" pitchFamily="66" charset="0"/>
            </a:endParaRPr>
          </a:p>
        </p:txBody>
      </p:sp>
      <p:sp>
        <p:nvSpPr>
          <p:cNvPr id="30" name="ZoneTexte 29"/>
          <p:cNvSpPr txBox="1"/>
          <p:nvPr/>
        </p:nvSpPr>
        <p:spPr>
          <a:xfrm>
            <a:off x="8233667" y="5257332"/>
            <a:ext cx="95410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Im </a:t>
            </a:r>
            <a:r>
              <a:rPr lang="fr-FR" sz="1600" dirty="0" err="1" smtClean="0">
                <a:solidFill>
                  <a:schemeClr val="bg1"/>
                </a:solidFill>
                <a:latin typeface="Monotype Corsiva" panose="03010101010201010101" pitchFamily="66" charset="0"/>
              </a:rPr>
              <a:t>nin’alu</a:t>
            </a:r>
            <a:endParaRPr lang="fr-FR" sz="1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1" name="ZoneTexte 30"/>
          <p:cNvSpPr txBox="1"/>
          <p:nvPr/>
        </p:nvSpPr>
        <p:spPr>
          <a:xfrm>
            <a:off x="10606421" y="4543696"/>
            <a:ext cx="10118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Monotype Corsiva" panose="03010101010201010101" pitchFamily="66" charset="0"/>
              </a:rPr>
              <a:t>Scorpions </a:t>
            </a:r>
            <a:endParaRPr lang="fr-FR" dirty="0" smtClean="0">
              <a:latin typeface="Monotype Corsiva" panose="03010101010201010101" pitchFamily="66" charset="0"/>
            </a:endParaRPr>
          </a:p>
        </p:txBody>
      </p:sp>
      <p:sp>
        <p:nvSpPr>
          <p:cNvPr id="32" name="ZoneTexte 31"/>
          <p:cNvSpPr txBox="1"/>
          <p:nvPr/>
        </p:nvSpPr>
        <p:spPr>
          <a:xfrm>
            <a:off x="10468677" y="5276893"/>
            <a:ext cx="13340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600" dirty="0" err="1" smtClean="0">
                <a:solidFill>
                  <a:schemeClr val="bg1"/>
                </a:solidFill>
                <a:latin typeface="Monotype Corsiva" panose="03010101010201010101" pitchFamily="66" charset="0"/>
              </a:rPr>
              <a:t>Still</a:t>
            </a:r>
            <a:r>
              <a:rPr lang="fr-FR" sz="1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fr-FR" sz="1600" dirty="0" err="1" smtClean="0">
                <a:solidFill>
                  <a:schemeClr val="bg1"/>
                </a:solidFill>
                <a:latin typeface="Monotype Corsiva" panose="03010101010201010101" pitchFamily="66" charset="0"/>
              </a:rPr>
              <a:t>loving</a:t>
            </a:r>
            <a:r>
              <a:rPr lang="fr-FR" sz="1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fr-FR" sz="1600" dirty="0" err="1" smtClean="0">
                <a:solidFill>
                  <a:schemeClr val="bg1"/>
                </a:solidFill>
                <a:latin typeface="Monotype Corsiva" panose="03010101010201010101" pitchFamily="66" charset="0"/>
              </a:rPr>
              <a:t>you</a:t>
            </a:r>
            <a:r>
              <a:rPr lang="fr-FR" sz="1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endParaRPr lang="fr-FR" sz="1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3" name="ZoneTexte 32"/>
          <p:cNvSpPr txBox="1"/>
          <p:nvPr/>
        </p:nvSpPr>
        <p:spPr>
          <a:xfrm>
            <a:off x="430390" y="5504915"/>
            <a:ext cx="12234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Monotype Corsiva" panose="03010101010201010101" pitchFamily="66" charset="0"/>
              </a:rPr>
              <a:t>Culture Club</a:t>
            </a:r>
            <a:endParaRPr lang="fr-FR" dirty="0">
              <a:latin typeface="Monotype Corsiva" panose="03010101010201010101" pitchFamily="66" charset="0"/>
            </a:endParaRPr>
          </a:p>
        </p:txBody>
      </p:sp>
      <p:sp>
        <p:nvSpPr>
          <p:cNvPr id="34" name="ZoneTexte 33"/>
          <p:cNvSpPr txBox="1"/>
          <p:nvPr/>
        </p:nvSpPr>
        <p:spPr>
          <a:xfrm>
            <a:off x="240514" y="6278636"/>
            <a:ext cx="15888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Do </a:t>
            </a:r>
            <a:r>
              <a:rPr lang="fr-FR" sz="1600" dirty="0" err="1" smtClean="0">
                <a:solidFill>
                  <a:schemeClr val="bg1"/>
                </a:solidFill>
                <a:latin typeface="Monotype Corsiva" panose="03010101010201010101" pitchFamily="66" charset="0"/>
              </a:rPr>
              <a:t>you</a:t>
            </a:r>
            <a:r>
              <a:rPr lang="fr-FR" sz="1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fr-FR" sz="1600" dirty="0" err="1" smtClean="0">
                <a:solidFill>
                  <a:schemeClr val="bg1"/>
                </a:solidFill>
                <a:latin typeface="Monotype Corsiva" panose="03010101010201010101" pitchFamily="66" charset="0"/>
              </a:rPr>
              <a:t>really</a:t>
            </a:r>
            <a:r>
              <a:rPr lang="fr-FR" sz="1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fr-FR" sz="1600" dirty="0" err="1" smtClean="0">
                <a:solidFill>
                  <a:schemeClr val="bg1"/>
                </a:solidFill>
                <a:latin typeface="Monotype Corsiva" panose="03010101010201010101" pitchFamily="66" charset="0"/>
              </a:rPr>
              <a:t>want</a:t>
            </a:r>
            <a:endParaRPr lang="fr-FR" sz="1600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fr-FR" sz="1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To </a:t>
            </a:r>
            <a:r>
              <a:rPr lang="fr-FR" sz="1600" dirty="0" err="1" smtClean="0">
                <a:solidFill>
                  <a:schemeClr val="bg1"/>
                </a:solidFill>
                <a:latin typeface="Monotype Corsiva" panose="03010101010201010101" pitchFamily="66" charset="0"/>
              </a:rPr>
              <a:t>hurt</a:t>
            </a:r>
            <a:r>
              <a:rPr lang="fr-FR" sz="1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me</a:t>
            </a:r>
            <a:endParaRPr lang="fr-FR" sz="1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5" name="ZoneTexte 34"/>
          <p:cNvSpPr txBox="1"/>
          <p:nvPr/>
        </p:nvSpPr>
        <p:spPr>
          <a:xfrm>
            <a:off x="2977211" y="5518050"/>
            <a:ext cx="11641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err="1" smtClean="0">
                <a:latin typeface="Monotype Corsiva" panose="03010101010201010101" pitchFamily="66" charset="0"/>
              </a:rPr>
              <a:t>Roxy</a:t>
            </a:r>
            <a:r>
              <a:rPr lang="fr-FR" dirty="0" smtClean="0">
                <a:latin typeface="Monotype Corsiva" panose="03010101010201010101" pitchFamily="66" charset="0"/>
              </a:rPr>
              <a:t> Music</a:t>
            </a:r>
            <a:endParaRPr lang="fr-FR" dirty="0">
              <a:latin typeface="Monotype Corsiva" panose="03010101010201010101" pitchFamily="66" charset="0"/>
            </a:endParaRPr>
          </a:p>
        </p:txBody>
      </p:sp>
      <p:sp>
        <p:nvSpPr>
          <p:cNvPr id="36" name="ZoneTexte 35"/>
          <p:cNvSpPr txBox="1"/>
          <p:nvPr/>
        </p:nvSpPr>
        <p:spPr>
          <a:xfrm>
            <a:off x="3167378" y="6234349"/>
            <a:ext cx="7585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Avalon </a:t>
            </a:r>
            <a:endParaRPr lang="fr-FR" sz="1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7" name="ZoneTexte 36"/>
          <p:cNvSpPr txBox="1"/>
          <p:nvPr/>
        </p:nvSpPr>
        <p:spPr>
          <a:xfrm>
            <a:off x="5453437" y="5532293"/>
            <a:ext cx="13067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Monotype Corsiva" panose="03010101010201010101" pitchFamily="66" charset="0"/>
              </a:rPr>
              <a:t>Simple </a:t>
            </a:r>
            <a:r>
              <a:rPr lang="fr-FR" dirty="0" err="1">
                <a:latin typeface="Monotype Corsiva" panose="03010101010201010101" pitchFamily="66" charset="0"/>
              </a:rPr>
              <a:t>M</a:t>
            </a:r>
            <a:r>
              <a:rPr lang="fr-FR" dirty="0" err="1" smtClean="0">
                <a:latin typeface="Monotype Corsiva" panose="03010101010201010101" pitchFamily="66" charset="0"/>
              </a:rPr>
              <a:t>inds</a:t>
            </a:r>
            <a:endParaRPr lang="fr-FR" dirty="0">
              <a:latin typeface="Monotype Corsiva" panose="03010101010201010101" pitchFamily="66" charset="0"/>
            </a:endParaRPr>
          </a:p>
        </p:txBody>
      </p:sp>
      <p:sp>
        <p:nvSpPr>
          <p:cNvPr id="38" name="ZoneTexte 37"/>
          <p:cNvSpPr txBox="1"/>
          <p:nvPr/>
        </p:nvSpPr>
        <p:spPr>
          <a:xfrm>
            <a:off x="4988829" y="6250067"/>
            <a:ext cx="219483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600" dirty="0" err="1" smtClean="0">
                <a:solidFill>
                  <a:schemeClr val="bg1"/>
                </a:solidFill>
                <a:latin typeface="Monotype Corsiva" panose="03010101010201010101" pitchFamily="66" charset="0"/>
              </a:rPr>
              <a:t>Don’t</a:t>
            </a:r>
            <a:r>
              <a:rPr lang="fr-FR" sz="1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fr-FR" sz="1600" dirty="0" err="1" smtClean="0">
                <a:solidFill>
                  <a:schemeClr val="bg1"/>
                </a:solidFill>
                <a:latin typeface="Monotype Corsiva" panose="03010101010201010101" pitchFamily="66" charset="0"/>
              </a:rPr>
              <a:t>you</a:t>
            </a:r>
            <a:r>
              <a:rPr lang="fr-FR" sz="1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(</a:t>
            </a:r>
            <a:r>
              <a:rPr lang="fr-FR" sz="1600" dirty="0" err="1" smtClean="0">
                <a:solidFill>
                  <a:schemeClr val="bg1"/>
                </a:solidFill>
                <a:latin typeface="Monotype Corsiva" panose="03010101010201010101" pitchFamily="66" charset="0"/>
              </a:rPr>
              <a:t>forget</a:t>
            </a:r>
            <a:r>
              <a:rPr lang="fr-FR" sz="1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about me)</a:t>
            </a:r>
            <a:endParaRPr lang="fr-FR" sz="1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9" name="ZoneTexte 38"/>
          <p:cNvSpPr txBox="1"/>
          <p:nvPr/>
        </p:nvSpPr>
        <p:spPr>
          <a:xfrm>
            <a:off x="8047833" y="5504915"/>
            <a:ext cx="12747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Monotype Corsiva" panose="03010101010201010101" pitchFamily="66" charset="0"/>
              </a:rPr>
              <a:t>David Bowie</a:t>
            </a:r>
            <a:endParaRPr lang="fr-FR" dirty="0">
              <a:latin typeface="Monotype Corsiva" panose="03010101010201010101" pitchFamily="66" charset="0"/>
            </a:endParaRPr>
          </a:p>
        </p:txBody>
      </p:sp>
      <p:sp>
        <p:nvSpPr>
          <p:cNvPr id="40" name="ZoneTexte 39"/>
          <p:cNvSpPr txBox="1"/>
          <p:nvPr/>
        </p:nvSpPr>
        <p:spPr>
          <a:xfrm>
            <a:off x="8163527" y="6233330"/>
            <a:ext cx="10118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600" dirty="0" err="1" smtClean="0">
                <a:solidFill>
                  <a:schemeClr val="bg1"/>
                </a:solidFill>
                <a:latin typeface="Monotype Corsiva" panose="03010101010201010101" pitchFamily="66" charset="0"/>
              </a:rPr>
              <a:t>Let’s</a:t>
            </a:r>
            <a:r>
              <a:rPr lang="fr-FR" sz="1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dance</a:t>
            </a:r>
            <a:endParaRPr lang="fr-FR" sz="1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2" name="ZoneTexte 41"/>
          <p:cNvSpPr txBox="1"/>
          <p:nvPr/>
        </p:nvSpPr>
        <p:spPr>
          <a:xfrm>
            <a:off x="11033221" y="6237915"/>
            <a:ext cx="22955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endParaRPr lang="fr-FR" sz="1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9" name="Image 8">
            <a:hlinkClick r:id="" action="ppaction://noaction">
              <a:snd r:embed="rId13" name="16 - Culture Club - Do You Really Want To Hurt Me.wav"/>
            </a:hlinkClick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103" y="5880215"/>
            <a:ext cx="942975" cy="447675"/>
          </a:xfrm>
          <a:prstGeom prst="rect">
            <a:avLst/>
          </a:prstGeom>
        </p:spPr>
      </p:pic>
      <p:pic>
        <p:nvPicPr>
          <p:cNvPr id="10" name="Image 9">
            <a:hlinkClick r:id="" action="ppaction://noaction">
              <a:snd r:embed="rId14" name="17 - Roxy Music - Avalon.wav"/>
            </a:hlinkClick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7774" y="5858273"/>
            <a:ext cx="942975" cy="447675"/>
          </a:xfrm>
          <a:prstGeom prst="rect">
            <a:avLst/>
          </a:prstGeom>
        </p:spPr>
      </p:pic>
      <p:pic>
        <p:nvPicPr>
          <p:cNvPr id="11" name="Image 10">
            <a:hlinkClick r:id="" action="ppaction://noaction">
              <a:snd r:embed="rId15" name="18 - Simple Minds - Don't You (Forget About Me).wav"/>
            </a:hlinkClick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4752" y="5880214"/>
            <a:ext cx="942975" cy="447675"/>
          </a:xfrm>
          <a:prstGeom prst="rect">
            <a:avLst/>
          </a:prstGeom>
        </p:spPr>
      </p:pic>
      <p:pic>
        <p:nvPicPr>
          <p:cNvPr id="12" name="Image 11">
            <a:hlinkClick r:id="" action="ppaction://noaction">
              <a:snd r:embed="rId16" name="19 - David Bowie - Let's Dance.wav"/>
            </a:hlinkClick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3698" y="5857755"/>
            <a:ext cx="942975" cy="44767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327347" y="3141284"/>
            <a:ext cx="883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fr-FR" sz="2400" dirty="0">
              <a:latin typeface="Monotype Corsiva" panose="03010101010201010101" pitchFamily="66" charset="0"/>
            </a:endParaRPr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0464" y="64720"/>
            <a:ext cx="4273234" cy="423092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5" name="ZoneTexte 14"/>
          <p:cNvSpPr txBox="1"/>
          <p:nvPr/>
        </p:nvSpPr>
        <p:spPr>
          <a:xfrm>
            <a:off x="7072904" y="1956463"/>
            <a:ext cx="6126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000" b="1" dirty="0" smtClean="0"/>
              <a:t>CD1</a:t>
            </a:r>
            <a:endParaRPr lang="fr-FR" sz="2000" b="1" dirty="0"/>
          </a:p>
        </p:txBody>
      </p:sp>
      <p:sp>
        <p:nvSpPr>
          <p:cNvPr id="13" name="ZoneTexte 12"/>
          <p:cNvSpPr txBox="1"/>
          <p:nvPr/>
        </p:nvSpPr>
        <p:spPr>
          <a:xfrm>
            <a:off x="9802874" y="5774371"/>
            <a:ext cx="22509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Monotype Corsiva" panose="03010101010201010101" pitchFamily="66" charset="0"/>
              </a:rPr>
              <a:t>Pas de titre </a:t>
            </a:r>
          </a:p>
          <a:p>
            <a:pPr algn="ctr"/>
            <a:r>
              <a:rPr lang="fr-FR" dirty="0" smtClean="0">
                <a:latin typeface="Monotype Corsiva" panose="03010101010201010101" pitchFamily="66" charset="0"/>
              </a:rPr>
              <a:t>Et de musique sur celui ci</a:t>
            </a:r>
            <a:endParaRPr lang="fr-FR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6902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repeatCount="5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718</TotalTime>
  <Words>134</Words>
  <Application>Microsoft Office PowerPoint</Application>
  <PresentationFormat>Grand écran</PresentationFormat>
  <Paragraphs>50</Paragraphs>
  <Slides>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Monotype Corsiva</vt:lpstr>
      <vt:lpstr>office theme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TITI ANTOINE</dc:creator>
  <cp:lastModifiedBy>Utilisateur</cp:lastModifiedBy>
  <cp:revision>107</cp:revision>
  <dcterms:created xsi:type="dcterms:W3CDTF">2014-04-09T17:29:28Z</dcterms:created>
  <dcterms:modified xsi:type="dcterms:W3CDTF">2016-06-11T17:51:07Z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