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2qB2EG3BVo65dFviKdjHA==" hashData="Nxoqq0R9qj3w+j+pZVEAOkhyhXl22eV2d/SgpJrXIJxzNwSdoGu+xELW1ZqsfHW7azD13ilB0POm9Y0F8IaNx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3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93" d="100"/>
          <a:sy n="93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000"/>
    </mc:Choice>
    <mc:Fallback xmlns="">
      <p:transition spd="slow" advClick="0" advTm="27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000"/>
    </mc:Choice>
    <mc:Fallback xmlns="">
      <p:transition spd="slow" advClick="0" advTm="27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000"/>
    </mc:Choice>
    <mc:Fallback xmlns="">
      <p:transition spd="slow" advClick="0" advTm="27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000"/>
    </mc:Choice>
    <mc:Fallback xmlns="">
      <p:transition spd="slow" advClick="0" advTm="27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000"/>
    </mc:Choice>
    <mc:Fallback xmlns="">
      <p:transition spd="slow" advClick="0" advTm="27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000"/>
    </mc:Choice>
    <mc:Fallback xmlns="">
      <p:transition spd="slow" advClick="0" advTm="27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000"/>
    </mc:Choice>
    <mc:Fallback xmlns="">
      <p:transition spd="slow" advClick="0" advTm="27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000"/>
    </mc:Choice>
    <mc:Fallback xmlns="">
      <p:transition spd="slow" advClick="0" advTm="27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000"/>
    </mc:Choice>
    <mc:Fallback xmlns="">
      <p:transition spd="slow" advClick="0" advTm="27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000"/>
    </mc:Choice>
    <mc:Fallback xmlns="">
      <p:transition spd="slow" advClick="0" advTm="27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000"/>
    </mc:Choice>
    <mc:Fallback xmlns="">
      <p:transition spd="slow" advClick="0" advTm="27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27000"/>
    </mc:Choice>
    <mc:Fallback xmlns="">
      <p:transition spd="slow" advClick="0" advTm="27000"/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ngelmessager.vip-blog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74430" y="572877"/>
            <a:ext cx="3038138" cy="5867112"/>
          </a:xfrm>
        </p:spPr>
        <p:txBody>
          <a:bodyPr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fr-FR" sz="4000" b="1" cap="none" dirty="0">
                <a:ln/>
                <a:solidFill>
                  <a:schemeClr val="accent3"/>
                </a:solidFill>
              </a:rPr>
              <a:t>Sophie Forte </a:t>
            </a:r>
            <a:r>
              <a:rPr lang="fr-FR" sz="4000" b="1" cap="none" dirty="0" smtClean="0">
                <a:ln/>
                <a:solidFill>
                  <a:schemeClr val="accent3"/>
                </a:solidFill>
              </a:rPr>
              <a:t/>
            </a:r>
            <a:br>
              <a:rPr lang="fr-FR" sz="4000" b="1" cap="none" dirty="0" smtClean="0">
                <a:ln/>
                <a:solidFill>
                  <a:schemeClr val="accent3"/>
                </a:solidFill>
              </a:rPr>
            </a:br>
            <a:r>
              <a:rPr lang="fr-FR" sz="4000" b="1" cap="none" dirty="0" smtClean="0">
                <a:ln/>
                <a:solidFill>
                  <a:schemeClr val="accent3"/>
                </a:solidFill>
              </a:rPr>
              <a:t> TOUT SUR LE CLITO</a:t>
            </a:r>
            <a:br>
              <a:rPr lang="fr-FR" sz="4000" b="1" cap="none" dirty="0" smtClean="0">
                <a:ln/>
                <a:solidFill>
                  <a:schemeClr val="accent3"/>
                </a:solidFill>
              </a:rPr>
            </a:br>
            <a:endParaRPr lang="fr-FR" sz="4000" b="1" cap="none" dirty="0">
              <a:ln/>
              <a:solidFill>
                <a:schemeClr val="accent3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430" y="910696"/>
            <a:ext cx="216520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/>
                <a:solidFill>
                  <a:schemeClr val="accent3"/>
                </a:solidFill>
              </a:rPr>
              <a:t>Parodie </a:t>
            </a:r>
          </a:p>
          <a:p>
            <a:r>
              <a:rPr lang="fr-FR" sz="4000" b="1" dirty="0" smtClean="0">
                <a:ln/>
                <a:solidFill>
                  <a:schemeClr val="accent3"/>
                </a:solidFill>
              </a:rPr>
              <a:t>du zizi</a:t>
            </a:r>
            <a:endParaRPr lang="fr-FR" sz="4000" dirty="0"/>
          </a:p>
        </p:txBody>
      </p:sp>
      <p:pic>
        <p:nvPicPr>
          <p:cNvPr id="7" name=" le clit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5122" name="Picture 2" descr="http://www.youngandstyle.fr/images/blog/Minion-dave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3151" y="2234135"/>
            <a:ext cx="3832531" cy="422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à coins arrondis 3"/>
          <p:cNvSpPr/>
          <p:nvPr/>
        </p:nvSpPr>
        <p:spPr>
          <a:xfrm>
            <a:off x="9650775" y="1758119"/>
            <a:ext cx="1972019" cy="947451"/>
          </a:xfrm>
          <a:prstGeom prst="wedgeRoundRectCallout">
            <a:avLst>
              <a:gd name="adj1" fmla="val -1280"/>
              <a:gd name="adj2" fmla="val 12064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b="1" dirty="0" smtClean="0">
                <a:ln/>
                <a:solidFill>
                  <a:schemeClr val="accent3"/>
                </a:solidFill>
              </a:rPr>
              <a:t>Attention ne pas cliquer </a:t>
            </a:r>
            <a:endParaRPr lang="fr-FR" dirty="0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1740" y="6376987"/>
            <a:ext cx="1438275" cy="96202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0267720" y="6938039"/>
            <a:ext cx="1924280" cy="6305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38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117979" y="479100"/>
            <a:ext cx="37602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/>
                <a:solidFill>
                  <a:schemeClr val="accent3"/>
                </a:solidFill>
              </a:rPr>
              <a:t>Sophie Forte </a:t>
            </a:r>
            <a:endParaRPr lang="fr-FR" sz="4400" dirty="0"/>
          </a:p>
        </p:txBody>
      </p:sp>
    </p:spTree>
    <p:extLst>
      <p:ext uri="{BB962C8B-B14F-4D97-AF65-F5344CB8AC3E}">
        <p14:creationId xmlns:p14="http://schemas.microsoft.com/office/powerpoint/2010/main" val="315195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/>
    </mc:Choice>
    <mc:Fallback xmlns="">
      <p:transition spd="slow" advClick="0" advTm="4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27094" y="311738"/>
            <a:ext cx="5419328" cy="1013800"/>
          </a:xfrm>
        </p:spPr>
        <p:txBody>
          <a:bodyPr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fr-FR" sz="4000" b="1" cap="none" dirty="0" smtClean="0">
                <a:ln/>
                <a:solidFill>
                  <a:schemeClr val="accent3"/>
                </a:solidFill>
              </a:rPr>
              <a:t>LE CLITO</a:t>
            </a:r>
            <a:endParaRPr lang="fr-FR" sz="4000" b="1" cap="none" dirty="0">
              <a:ln/>
              <a:solidFill>
                <a:schemeClr val="accent3"/>
              </a:solidFill>
            </a:endParaRPr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8" y="52285"/>
            <a:ext cx="5200796" cy="6858000"/>
          </a:xfrm>
        </p:spPr>
      </p:pic>
      <p:sp>
        <p:nvSpPr>
          <p:cNvPr id="9" name="Rectangle 8"/>
          <p:cNvSpPr/>
          <p:nvPr/>
        </p:nvSpPr>
        <p:spPr>
          <a:xfrm>
            <a:off x="5592897" y="1978654"/>
            <a:ext cx="6096000" cy="378565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fr-FR" sz="2400" b="1" dirty="0">
                <a:ln/>
                <a:solidFill>
                  <a:schemeClr val="accent3"/>
                </a:solidFill>
              </a:rPr>
              <a:t>Tous les hommes sont bourrés de complexe, ô gué, ô gué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Ils n'arrêtent pas de parler de leur sexe, ô gué, ô gué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Comme s'ils avaient deux nombrils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Un au bide, l'autre au zizi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Comme si le monde tournait autour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De leurs bijoux d'amour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Il est temps de prouver qu'on existe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De parler de ce qu'on a entre les cuisses</a:t>
            </a:r>
          </a:p>
        </p:txBody>
      </p:sp>
    </p:spTree>
    <p:extLst>
      <p:ext uri="{BB962C8B-B14F-4D97-AF65-F5344CB8AC3E}">
        <p14:creationId xmlns:p14="http://schemas.microsoft.com/office/powerpoint/2010/main" val="66999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/>
    </mc:Choice>
    <mc:Fallback xmlns="">
      <p:transition spd="slow" advClick="0" advTm="23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328491" y="2065518"/>
            <a:ext cx="6096000" cy="3046988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fr-FR" sz="2400" b="1" dirty="0">
                <a:ln/>
                <a:solidFill>
                  <a:schemeClr val="accent3"/>
                </a:solidFill>
              </a:rPr>
              <a:t>Tout </a:t>
            </a:r>
            <a:r>
              <a:rPr lang="fr-FR" sz="2400" b="1" dirty="0" err="1">
                <a:ln/>
                <a:solidFill>
                  <a:schemeClr val="accent3"/>
                </a:solidFill>
              </a:rPr>
              <a:t>tout</a:t>
            </a:r>
            <a:r>
              <a:rPr lang="fr-FR" sz="2400" b="1" dirty="0">
                <a:ln/>
                <a:solidFill>
                  <a:schemeClr val="accent3"/>
                </a:solidFill>
              </a:rPr>
              <a:t> </a:t>
            </a:r>
            <a:r>
              <a:rPr lang="fr-FR" sz="2400" b="1" dirty="0" err="1">
                <a:ln/>
                <a:solidFill>
                  <a:schemeClr val="accent3"/>
                </a:solidFill>
              </a:rPr>
              <a:t>tout</a:t>
            </a:r>
            <a:r>
              <a:rPr lang="fr-FR" sz="2400" b="1" dirty="0">
                <a:ln/>
                <a:solidFill>
                  <a:schemeClr val="accent3"/>
                </a:solidFill>
              </a:rPr>
              <a:t/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Vous saurez tout sur le clito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Le p'tit baveux, le gros morveux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Le boursouflé, le vieux ridé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Le clito à répétitions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Celui qui n'aime pas les garçons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Tout </a:t>
            </a:r>
            <a:r>
              <a:rPr lang="fr-FR" sz="2400" b="1" dirty="0" err="1">
                <a:ln/>
                <a:solidFill>
                  <a:schemeClr val="accent3"/>
                </a:solidFill>
              </a:rPr>
              <a:t>tout</a:t>
            </a:r>
            <a:r>
              <a:rPr lang="fr-FR" sz="2400" b="1" dirty="0">
                <a:ln/>
                <a:solidFill>
                  <a:schemeClr val="accent3"/>
                </a:solidFill>
              </a:rPr>
              <a:t> </a:t>
            </a:r>
            <a:r>
              <a:rPr lang="fr-FR" sz="2400" b="1" dirty="0" err="1">
                <a:ln/>
                <a:solidFill>
                  <a:schemeClr val="accent3"/>
                </a:solidFill>
              </a:rPr>
              <a:t>tout</a:t>
            </a:r>
            <a:r>
              <a:rPr lang="fr-FR" sz="2400" b="1" dirty="0">
                <a:ln/>
                <a:solidFill>
                  <a:schemeClr val="accent3"/>
                </a:solidFill>
              </a:rPr>
              <a:t/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Vous saurez tout sur le clito</a:t>
            </a:r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022"/>
            <a:ext cx="3819416" cy="6782978"/>
          </a:xfrm>
        </p:spPr>
      </p:pic>
    </p:spTree>
    <p:extLst>
      <p:ext uri="{BB962C8B-B14F-4D97-AF65-F5344CB8AC3E}">
        <p14:creationId xmlns:p14="http://schemas.microsoft.com/office/powerpoint/2010/main" val="3490725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744598" y="2032467"/>
            <a:ext cx="6096000" cy="378565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fr-FR" sz="2400" b="1" dirty="0">
                <a:ln/>
                <a:solidFill>
                  <a:schemeClr val="accent3"/>
                </a:solidFill>
              </a:rPr>
              <a:t>Il y a le clito actionné à la main, ô gué, ô gué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Et celui qui ne ressent jamais rien, ô gué, ô gué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Celui qui baise à tout vent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Ou qui se terre au couvent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Le clito de la partouze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Celui de son épouse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Et il y a le clito malheureux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Car il n'a jamais connu de queue leu leu</a:t>
            </a:r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282163" cy="6739847"/>
          </a:xfrm>
        </p:spPr>
      </p:pic>
    </p:spTree>
    <p:extLst>
      <p:ext uri="{BB962C8B-B14F-4D97-AF65-F5344CB8AC3E}">
        <p14:creationId xmlns:p14="http://schemas.microsoft.com/office/powerpoint/2010/main" val="252700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152221" y="1823146"/>
            <a:ext cx="6096000" cy="378565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fr-FR" sz="2400" b="1" dirty="0">
                <a:ln/>
                <a:solidFill>
                  <a:schemeClr val="accent3"/>
                </a:solidFill>
              </a:rPr>
              <a:t>Tout </a:t>
            </a:r>
            <a:r>
              <a:rPr lang="fr-FR" sz="2400" b="1" dirty="0" err="1">
                <a:ln/>
                <a:solidFill>
                  <a:schemeClr val="accent3"/>
                </a:solidFill>
              </a:rPr>
              <a:t>tout</a:t>
            </a:r>
            <a:r>
              <a:rPr lang="fr-FR" sz="2400" b="1" dirty="0">
                <a:ln/>
                <a:solidFill>
                  <a:schemeClr val="accent3"/>
                </a:solidFill>
              </a:rPr>
              <a:t> </a:t>
            </a:r>
            <a:r>
              <a:rPr lang="fr-FR" sz="2400" b="1" dirty="0" err="1">
                <a:ln/>
                <a:solidFill>
                  <a:schemeClr val="accent3"/>
                </a:solidFill>
              </a:rPr>
              <a:t>tout</a:t>
            </a:r>
            <a:r>
              <a:rPr lang="fr-FR" sz="2400" b="1" dirty="0">
                <a:ln/>
                <a:solidFill>
                  <a:schemeClr val="accent3"/>
                </a:solidFill>
              </a:rPr>
              <a:t/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Vous saurez tout sur le clito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Il y a le clito racoleur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Sur papier glacé, en couleurs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Il y a le clito en gros plan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Dans les films classés dix-huit ans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Tout </a:t>
            </a:r>
            <a:r>
              <a:rPr lang="fr-FR" sz="2400" b="1" dirty="0" err="1">
                <a:ln/>
                <a:solidFill>
                  <a:schemeClr val="accent3"/>
                </a:solidFill>
              </a:rPr>
              <a:t>tout</a:t>
            </a:r>
            <a:r>
              <a:rPr lang="fr-FR" sz="2400" b="1" dirty="0">
                <a:ln/>
                <a:solidFill>
                  <a:schemeClr val="accent3"/>
                </a:solidFill>
              </a:rPr>
              <a:t> </a:t>
            </a:r>
            <a:r>
              <a:rPr lang="fr-FR" sz="2400" b="1" dirty="0" err="1">
                <a:ln/>
                <a:solidFill>
                  <a:schemeClr val="accent3"/>
                </a:solidFill>
              </a:rPr>
              <a:t>tout</a:t>
            </a:r>
            <a:r>
              <a:rPr lang="fr-FR" sz="2400" b="1" dirty="0">
                <a:ln/>
                <a:solidFill>
                  <a:schemeClr val="accent3"/>
                </a:solidFill>
              </a:rPr>
              <a:t/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Vous saurez tout sur le </a:t>
            </a:r>
            <a:r>
              <a:rPr lang="fr-FR" sz="2400" b="1" dirty="0" smtClean="0">
                <a:ln/>
                <a:solidFill>
                  <a:schemeClr val="accent3"/>
                </a:solidFill>
              </a:rPr>
              <a:t>clito</a:t>
            </a:r>
          </a:p>
          <a:p>
            <a:endParaRPr lang="fr-FR" sz="2400" b="1" dirty="0">
              <a:ln/>
              <a:solidFill>
                <a:schemeClr val="accent3"/>
              </a:solidFill>
            </a:endParaRPr>
          </a:p>
          <a:p>
            <a:r>
              <a:rPr lang="fr-FR" sz="2400" b="1" dirty="0">
                <a:ln/>
                <a:solidFill>
                  <a:schemeClr val="accent3"/>
                </a:solidFill>
              </a:rPr>
              <a:t>Ouais, super</a:t>
            </a:r>
          </a:p>
        </p:txBody>
      </p:sp>
      <p:pic>
        <p:nvPicPr>
          <p:cNvPr id="7" name="Espace réservé du contenu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57" y="78454"/>
            <a:ext cx="3380198" cy="6779546"/>
          </a:xfrm>
        </p:spPr>
      </p:pic>
    </p:spTree>
    <p:extLst>
      <p:ext uri="{BB962C8B-B14F-4D97-AF65-F5344CB8AC3E}">
        <p14:creationId xmlns:p14="http://schemas.microsoft.com/office/powerpoint/2010/main" val="312277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036"/>
            <a:ext cx="4412099" cy="6758963"/>
          </a:xfrm>
        </p:spPr>
      </p:pic>
      <p:sp>
        <p:nvSpPr>
          <p:cNvPr id="6" name="Rectangle 5"/>
          <p:cNvSpPr/>
          <p:nvPr/>
        </p:nvSpPr>
        <p:spPr>
          <a:xfrm>
            <a:off x="5240356" y="2174109"/>
            <a:ext cx="6096000" cy="4154984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fr-FR" sz="2400" b="1" dirty="0">
                <a:ln/>
                <a:solidFill>
                  <a:schemeClr val="accent3"/>
                </a:solidFill>
              </a:rPr>
              <a:t/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/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Il y a que le clito que le docteur Brochu, ô gué, ô gué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A confondu avec une verrue, ô gué, ô gué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Ceux qu'on trouve dans un bocal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En Afrique occidentale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Ceux qui sentent le romarin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Ou bien le fonds marin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Celui qui se fout de la grosseur du zizi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À la condition qu'il fonctionne à batterie</a:t>
            </a:r>
          </a:p>
        </p:txBody>
      </p:sp>
    </p:spTree>
    <p:extLst>
      <p:ext uri="{BB962C8B-B14F-4D97-AF65-F5344CB8AC3E}">
        <p14:creationId xmlns:p14="http://schemas.microsoft.com/office/powerpoint/2010/main" val="340675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9267"/>
            <a:ext cx="4274049" cy="7132852"/>
          </a:xfrm>
        </p:spPr>
      </p:pic>
      <p:sp>
        <p:nvSpPr>
          <p:cNvPr id="6" name="Rectangle 5"/>
          <p:cNvSpPr/>
          <p:nvPr/>
        </p:nvSpPr>
        <p:spPr>
          <a:xfrm>
            <a:off x="5306457" y="1978654"/>
            <a:ext cx="6096000" cy="378565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fr-FR" sz="2400" b="1" dirty="0">
                <a:ln/>
                <a:solidFill>
                  <a:schemeClr val="accent3"/>
                </a:solidFill>
              </a:rPr>
              <a:t>Tout </a:t>
            </a:r>
            <a:r>
              <a:rPr lang="fr-FR" sz="2400" b="1" dirty="0" err="1">
                <a:ln/>
                <a:solidFill>
                  <a:schemeClr val="accent3"/>
                </a:solidFill>
              </a:rPr>
              <a:t>tout</a:t>
            </a:r>
            <a:r>
              <a:rPr lang="fr-FR" sz="2400" b="1" dirty="0">
                <a:ln/>
                <a:solidFill>
                  <a:schemeClr val="accent3"/>
                </a:solidFill>
              </a:rPr>
              <a:t> </a:t>
            </a:r>
            <a:r>
              <a:rPr lang="fr-FR" sz="2400" b="1" dirty="0" err="1">
                <a:ln/>
                <a:solidFill>
                  <a:schemeClr val="accent3"/>
                </a:solidFill>
              </a:rPr>
              <a:t>tout</a:t>
            </a:r>
            <a:r>
              <a:rPr lang="fr-FR" sz="2400" b="1" dirty="0">
                <a:ln/>
                <a:solidFill>
                  <a:schemeClr val="accent3"/>
                </a:solidFill>
              </a:rPr>
              <a:t/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Vous saurez tout sur le clito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Il y a le clito qui fait semblant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Pour ne pas décevoir Fernand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Il y a le clito très bruyant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Que les voisins écoutent en riant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Tout </a:t>
            </a:r>
            <a:r>
              <a:rPr lang="fr-FR" sz="2400" b="1" dirty="0" err="1">
                <a:ln/>
                <a:solidFill>
                  <a:schemeClr val="accent3"/>
                </a:solidFill>
              </a:rPr>
              <a:t>tout</a:t>
            </a:r>
            <a:r>
              <a:rPr lang="fr-FR" sz="2400" b="1" dirty="0">
                <a:ln/>
                <a:solidFill>
                  <a:schemeClr val="accent3"/>
                </a:solidFill>
              </a:rPr>
              <a:t> </a:t>
            </a:r>
            <a:r>
              <a:rPr lang="fr-FR" sz="2400" b="1" dirty="0" err="1">
                <a:ln/>
                <a:solidFill>
                  <a:schemeClr val="accent3"/>
                </a:solidFill>
              </a:rPr>
              <a:t>tout</a:t>
            </a:r>
            <a:r>
              <a:rPr lang="fr-FR" sz="2400" b="1" dirty="0">
                <a:ln/>
                <a:solidFill>
                  <a:schemeClr val="accent3"/>
                </a:solidFill>
              </a:rPr>
              <a:t/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Vous saurez tout sur le </a:t>
            </a:r>
            <a:r>
              <a:rPr lang="fr-FR" sz="2400" b="1" dirty="0" smtClean="0">
                <a:ln/>
                <a:solidFill>
                  <a:schemeClr val="accent3"/>
                </a:solidFill>
              </a:rPr>
              <a:t>clito</a:t>
            </a:r>
          </a:p>
          <a:p>
            <a:endParaRPr lang="fr-FR" sz="2400" b="1" dirty="0">
              <a:ln/>
              <a:solidFill>
                <a:schemeClr val="accent3"/>
              </a:solidFill>
            </a:endParaRPr>
          </a:p>
          <a:p>
            <a:r>
              <a:rPr lang="fr-FR" sz="2400" b="1" dirty="0">
                <a:ln/>
                <a:solidFill>
                  <a:schemeClr val="accent3"/>
                </a:solidFill>
              </a:rPr>
              <a:t>Ouais</a:t>
            </a:r>
          </a:p>
        </p:txBody>
      </p:sp>
    </p:spTree>
    <p:extLst>
      <p:ext uri="{BB962C8B-B14F-4D97-AF65-F5344CB8AC3E}">
        <p14:creationId xmlns:p14="http://schemas.microsoft.com/office/powerpoint/2010/main" val="151307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979498" cy="6858001"/>
          </a:xfrm>
        </p:spPr>
      </p:pic>
      <p:sp>
        <p:nvSpPr>
          <p:cNvPr id="6" name="Rectangle 5"/>
          <p:cNvSpPr/>
          <p:nvPr/>
        </p:nvSpPr>
        <p:spPr>
          <a:xfrm>
            <a:off x="4689514" y="899296"/>
            <a:ext cx="6096000" cy="5632311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fr-FR" sz="2400" b="1" dirty="0">
                <a:ln/>
                <a:solidFill>
                  <a:schemeClr val="accent3"/>
                </a:solidFill>
              </a:rPr>
              <a:t/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 smtClean="0">
                <a:ln/>
                <a:solidFill>
                  <a:schemeClr val="accent3"/>
                </a:solidFill>
              </a:rPr>
              <a:t>La </a:t>
            </a:r>
            <a:r>
              <a:rPr lang="fr-FR" sz="2400" b="1" dirty="0">
                <a:ln/>
                <a:solidFill>
                  <a:schemeClr val="accent3"/>
                </a:solidFill>
              </a:rPr>
              <a:t>morale de cette super chanson, ô gué, ô gué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C'est que, contrairement aux garçons, ô gué, ô gué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Les filles, que ça vous plaise ou non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Requièrent un peu d'attention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Un zizi, c'est trop facile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Il est toujours docile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Alors que notre clito, mes chers messieurs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Faut apprendre à l'apprivoiser peu à peu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Rien, rien, rien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>
                <a:ln/>
                <a:solidFill>
                  <a:schemeClr val="accent3"/>
                </a:solidFill>
              </a:rPr>
              <a:t>Vous ne savez rien du clito</a:t>
            </a:r>
            <a:br>
              <a:rPr lang="fr-FR" sz="2400" b="1" dirty="0">
                <a:ln/>
                <a:solidFill>
                  <a:schemeClr val="accent3"/>
                </a:solidFill>
              </a:rPr>
            </a:br>
            <a:r>
              <a:rPr lang="fr-FR" sz="2400" b="1" dirty="0" err="1">
                <a:ln/>
                <a:solidFill>
                  <a:schemeClr val="accent3"/>
                </a:solidFill>
              </a:rPr>
              <a:t>Clito</a:t>
            </a:r>
            <a:r>
              <a:rPr lang="fr-FR" sz="2400" b="1" dirty="0">
                <a:ln/>
                <a:solidFill>
                  <a:schemeClr val="accent3"/>
                </a:solidFill>
              </a:rPr>
              <a:t> ! </a:t>
            </a:r>
          </a:p>
        </p:txBody>
      </p:sp>
    </p:spTree>
    <p:extLst>
      <p:ext uri="{BB962C8B-B14F-4D97-AF65-F5344CB8AC3E}">
        <p14:creationId xmlns:p14="http://schemas.microsoft.com/office/powerpoint/2010/main" val="541115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9000"/>
    </mc:Choice>
    <mc:Fallback xmlns="">
      <p:transition spd="slow" advClick="0" advTm="29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ce réservé du contenu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919" y="-91908"/>
            <a:ext cx="4186426" cy="7032102"/>
          </a:xfrm>
        </p:spPr>
      </p:pic>
      <p:sp>
        <p:nvSpPr>
          <p:cNvPr id="8" name="Rectangle à coins arrondis 7"/>
          <p:cNvSpPr/>
          <p:nvPr/>
        </p:nvSpPr>
        <p:spPr>
          <a:xfrm>
            <a:off x="2978331" y="418012"/>
            <a:ext cx="4598126" cy="2397107"/>
          </a:xfrm>
          <a:prstGeom prst="wedgeRoundRectCallout">
            <a:avLst>
              <a:gd name="adj1" fmla="val 94942"/>
              <a:gd name="adj2" fmla="val 95996"/>
              <a:gd name="adj3" fmla="val 16667"/>
            </a:avLst>
          </a:prstGeom>
          <a:solidFill>
            <a:srgbClr val="FFE38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ln/>
                <a:solidFill>
                  <a:schemeClr val="accent3"/>
                </a:solidFill>
              </a:rPr>
              <a:t>Arrivé à mon âge et ne rien connaître </a:t>
            </a:r>
            <a:r>
              <a:rPr lang="fr-FR" sz="2800" b="1" dirty="0" smtClean="0">
                <a:ln/>
                <a:solidFill>
                  <a:schemeClr val="accent3"/>
                </a:solidFill>
              </a:rPr>
              <a:t>sur le clito! c’est </a:t>
            </a:r>
            <a:r>
              <a:rPr lang="fr-FR" sz="2800" b="1" dirty="0">
                <a:ln/>
                <a:solidFill>
                  <a:schemeClr val="accent3"/>
                </a:solidFill>
              </a:rPr>
              <a:t>dur à entendre !mais je veux bien encore apprendre !!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63291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C:\Users\m\Desktop\a1 - Copie (1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887" y="274637"/>
            <a:ext cx="8933987" cy="637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\Desktop\grafme-com-ul31413673-21939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318" y="2376434"/>
            <a:ext cx="2806727" cy="3649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053622" y="5209167"/>
            <a:ext cx="3173680" cy="9141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76" tIns="37137" rIns="74276" bIns="37137" rtlCol="0" anchor="ctr"/>
          <a:lstStyle/>
          <a:p>
            <a:pPr algn="ctr"/>
            <a:endParaRPr lang="fr-FR" sz="1662"/>
          </a:p>
        </p:txBody>
      </p:sp>
      <p:sp>
        <p:nvSpPr>
          <p:cNvPr id="6" name="Rectangle 5"/>
          <p:cNvSpPr/>
          <p:nvPr/>
        </p:nvSpPr>
        <p:spPr>
          <a:xfrm>
            <a:off x="6064634" y="5492197"/>
            <a:ext cx="3122458" cy="3481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62" dirty="0">
                <a:hlinkClick r:id="rId4"/>
              </a:rPr>
              <a:t>http://angelmessager.vip-blog.com</a:t>
            </a:r>
            <a:r>
              <a:rPr lang="fr-FR" sz="1662" dirty="0"/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237218" y="5949281"/>
            <a:ext cx="1912255" cy="60388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sz="1662" b="1" dirty="0">
                <a:ln/>
                <a:solidFill>
                  <a:srgbClr val="FFC000"/>
                </a:solidFill>
              </a:rPr>
              <a:t>Visitez mon blog </a:t>
            </a:r>
          </a:p>
          <a:p>
            <a:r>
              <a:rPr lang="fr-FR" sz="1662" b="1" dirty="0">
                <a:ln/>
                <a:solidFill>
                  <a:srgbClr val="FFC000"/>
                </a:solidFill>
              </a:rPr>
              <a:t>si vous le désirez</a:t>
            </a:r>
          </a:p>
        </p:txBody>
      </p:sp>
    </p:spTree>
    <p:extLst>
      <p:ext uri="{BB962C8B-B14F-4D97-AF65-F5344CB8AC3E}">
        <p14:creationId xmlns:p14="http://schemas.microsoft.com/office/powerpoint/2010/main" val="313802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000"/>
    </mc:Choice>
    <mc:Fallback xmlns="">
      <p:transition spd="slow" advClick="0" advTm="27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vidende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 clito parodie ...♥♥</Template>
  <TotalTime>0</TotalTime>
  <Words>84</Words>
  <Application>Microsoft Office PowerPoint</Application>
  <PresentationFormat>Grand écran</PresentationFormat>
  <Paragraphs>21</Paragraphs>
  <Slides>11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4" baseType="lpstr">
      <vt:lpstr>Gill Sans MT</vt:lpstr>
      <vt:lpstr>Wingdings 2</vt:lpstr>
      <vt:lpstr>Dividende</vt:lpstr>
      <vt:lpstr>Sophie Forte   TOUT SUR LE CLITO </vt:lpstr>
      <vt:lpstr>Présentation PowerPoint</vt:lpstr>
      <vt:lpstr>LE CLITO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>25034247</cp:keywords>
  <cp:lastModifiedBy/>
  <cp:revision>1</cp:revision>
  <dcterms:created xsi:type="dcterms:W3CDTF">2016-05-22T18:01:36Z</dcterms:created>
  <dcterms:modified xsi:type="dcterms:W3CDTF">2016-06-18T06:47:33Z</dcterms:modified>
</cp:coreProperties>
</file>