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648" r:id="rId1"/>
  </p:sldMasterIdLst>
  <p:sldIdLst>
    <p:sldId id="256" r:id="rId2"/>
    <p:sldId id="257" r:id="rId3"/>
    <p:sldId id="260" r:id="rId4"/>
    <p:sldId id="261" r:id="rId5"/>
    <p:sldId id="258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9qmd2bjbsotnSYeQGeT1Q==" hashData="ZatVdEYXwfaMRqov0egXVNPMigZ7asVpq1dx6D0w/7ocx45l/QidlovgxcicoAWuTIH+hX095zMsttFmqtXuT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3" d="100"/>
          <a:sy n="93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6/14/2016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6/14/2016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" name="camera.wav"/>
          </p:stSnd>
        </p:sndAc>
      </p:transition>
    </mc:Choice>
    <mc:Fallback xmlns="">
      <p:transition spd="slow">
        <p:sndAc>
          <p:stSnd>
            <p:snd r:embed="rId3" name="camera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audio" Target="../media/audio1.wav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6/14/2016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18" name="camera.wav"/>
          </p:stSnd>
        </p:sndAc>
      </p:transition>
    </mc:Choice>
    <mc:Fallback xmlns="">
      <p:transition spd="slow">
        <p:sndAc>
          <p:stSnd>
            <p:snd r:embed="rId19" name="camera.wav"/>
          </p:stSnd>
        </p:sndAc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angelmessager.vip-blog.com/" TargetMode="Externa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07128" y="750013"/>
            <a:ext cx="4668952" cy="3115888"/>
          </a:xfrm>
        </p:spPr>
        <p:txBody>
          <a:bodyPr/>
          <a:lstStyle/>
          <a:p>
            <a:r>
              <a:rPr lang="fr-FR" dirty="0" smtClean="0"/>
              <a:t>Le médecin envoyé devant les tribunaux   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dirty="0" smtClean="0"/>
              <a:t>Série sur les blagues :</a:t>
            </a:r>
          </a:p>
          <a:p>
            <a:r>
              <a:rPr lang="fr-FR" dirty="0" smtClean="0"/>
              <a:t>Rien ne m’étonne de sa part 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7230" y="6451475"/>
            <a:ext cx="1438275" cy="9620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284431" y="7027524"/>
            <a:ext cx="1907569" cy="47261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957" y="550149"/>
            <a:ext cx="4952485" cy="5901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56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5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41721" y="1017142"/>
            <a:ext cx="6915268" cy="5024219"/>
          </a:xfrm>
        </p:spPr>
        <p:txBody>
          <a:bodyPr>
            <a:normAutofit/>
          </a:bodyPr>
          <a:lstStyle/>
          <a:p>
            <a:r>
              <a:rPr lang="fr-FR" sz="2400" b="1" dirty="0"/>
              <a:t>La comédienne July </a:t>
            </a:r>
            <a:r>
              <a:rPr lang="fr-FR" sz="2400" b="1" dirty="0" err="1"/>
              <a:t>Graté</a:t>
            </a:r>
            <a:r>
              <a:rPr lang="fr-FR" sz="2400" b="1" dirty="0"/>
              <a:t>  </a:t>
            </a:r>
            <a:r>
              <a:rPr lang="fr-FR" sz="2400" b="1" dirty="0" smtClean="0"/>
              <a:t>,petite amie du célèbre</a:t>
            </a:r>
            <a:r>
              <a:rPr lang="fr-FR" sz="2400" b="1" dirty="0"/>
              <a:t> </a:t>
            </a:r>
            <a:r>
              <a:rPr lang="fr-FR" sz="2400" b="1" dirty="0" smtClean="0"/>
              <a:t>plasticien le Dr</a:t>
            </a:r>
            <a:r>
              <a:rPr lang="fr-FR" sz="2400" b="1" dirty="0"/>
              <a:t>. </a:t>
            </a:r>
            <a:r>
              <a:rPr lang="fr-FR" sz="2400" b="1" dirty="0" err="1" smtClean="0"/>
              <a:t>Holabite</a:t>
            </a:r>
            <a:r>
              <a:rPr lang="fr-FR" sz="2400" b="1" dirty="0" smtClean="0"/>
              <a:t> </a:t>
            </a:r>
            <a:r>
              <a:rPr lang="fr-FR" sz="2400" b="1" dirty="0"/>
              <a:t> , a contacté son avocat et </a:t>
            </a:r>
            <a:r>
              <a:rPr lang="fr-FR" sz="2400" b="1" dirty="0" smtClean="0"/>
              <a:t>compte </a:t>
            </a:r>
            <a:r>
              <a:rPr lang="fr-FR" sz="2400" b="1" dirty="0"/>
              <a:t>poursuivre son  médecin </a:t>
            </a:r>
            <a:r>
              <a:rPr lang="fr-FR" sz="2400" b="1" dirty="0" smtClean="0"/>
              <a:t>auprès du tribunal .</a:t>
            </a:r>
          </a:p>
          <a:p>
            <a:r>
              <a:rPr lang="fr-FR" sz="2400" b="1" dirty="0" smtClean="0"/>
              <a:t>La raison invoquée contre son aman :</a:t>
            </a:r>
          </a:p>
          <a:p>
            <a:r>
              <a:rPr lang="fr-FR" sz="2400" b="1" dirty="0" smtClean="0"/>
              <a:t>A </a:t>
            </a:r>
            <a:r>
              <a:rPr lang="fr-FR" sz="2400" b="1" dirty="0"/>
              <a:t>laissé les tétons de ses seins mal orientés lors de l’opération  mammaire du mois dernier</a:t>
            </a:r>
            <a:r>
              <a:rPr lang="fr-FR" sz="2400" b="1" dirty="0" smtClean="0"/>
              <a:t>.</a:t>
            </a:r>
            <a:r>
              <a:rPr lang="fr-FR" sz="2400" b="1" dirty="0"/>
              <a:t> </a:t>
            </a: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8624" y="524113"/>
            <a:ext cx="3905250" cy="6010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03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u contenu 2"/>
          <p:cNvSpPr>
            <a:spLocks noGrp="1"/>
          </p:cNvSpPr>
          <p:nvPr>
            <p:ph idx="1"/>
          </p:nvPr>
        </p:nvSpPr>
        <p:spPr>
          <a:xfrm>
            <a:off x="1181526" y="863030"/>
            <a:ext cx="5554757" cy="5404364"/>
          </a:xfrm>
        </p:spPr>
        <p:txBody>
          <a:bodyPr>
            <a:normAutofit/>
          </a:bodyPr>
          <a:lstStyle/>
          <a:p>
            <a:r>
              <a:rPr lang="fr-FR" sz="2400" b="1" dirty="0"/>
              <a:t>Pour sa part, le Dr. </a:t>
            </a:r>
            <a:r>
              <a:rPr lang="fr-FR" sz="2400" b="1" dirty="0" err="1" smtClean="0"/>
              <a:t>Holabite</a:t>
            </a:r>
            <a:r>
              <a:rPr lang="fr-FR" sz="2400" b="1" dirty="0" smtClean="0"/>
              <a:t> maintient ses dires  en affirmant que l’opération </a:t>
            </a:r>
            <a:r>
              <a:rPr lang="fr-FR" sz="2400" b="1" dirty="0"/>
              <a:t>s’est très bien </a:t>
            </a:r>
            <a:r>
              <a:rPr lang="fr-FR" sz="2400" b="1" dirty="0" smtClean="0"/>
              <a:t>déroulée et que les traces postopératoires ont </a:t>
            </a:r>
            <a:r>
              <a:rPr lang="fr-FR" sz="2400" b="1" smtClean="0"/>
              <a:t>pratiquement </a:t>
            </a:r>
            <a:r>
              <a:rPr lang="fr-FR" sz="2400" b="1" smtClean="0"/>
              <a:t>disparues</a:t>
            </a:r>
            <a:r>
              <a:rPr lang="fr-FR" sz="2400" b="1" dirty="0" smtClean="0"/>
              <a:t>.</a:t>
            </a:r>
            <a:r>
              <a:rPr lang="fr-FR" sz="2400" b="1" dirty="0"/>
              <a:t> </a:t>
            </a:r>
            <a:br>
              <a:rPr lang="fr-FR" sz="2400" b="1" dirty="0"/>
            </a:br>
            <a:r>
              <a:rPr lang="fr-FR" sz="2400" b="1" dirty="0"/>
              <a:t>  « Pour moi, les seins de Madame July </a:t>
            </a:r>
            <a:r>
              <a:rPr lang="fr-FR" sz="2400" b="1" dirty="0" smtClean="0"/>
              <a:t>Graté </a:t>
            </a:r>
            <a:r>
              <a:rPr lang="fr-FR" sz="2400" b="1" dirty="0"/>
              <a:t>sont </a:t>
            </a:r>
            <a:r>
              <a:rPr lang="fr-FR" sz="2400" b="1" dirty="0" smtClean="0"/>
              <a:t>parfaits</a:t>
            </a:r>
            <a:r>
              <a:rPr lang="fr-FR" sz="2400" b="1" dirty="0"/>
              <a:t> </a:t>
            </a:r>
            <a:r>
              <a:rPr lang="fr-FR" sz="2400" b="1" dirty="0" smtClean="0"/>
              <a:t>, </a:t>
            </a:r>
            <a:r>
              <a:rPr lang="fr-FR" sz="2400" b="1" dirty="0"/>
              <a:t>Je ne comprends pas </a:t>
            </a:r>
            <a:r>
              <a:rPr lang="fr-FR" sz="2400" b="1" dirty="0" smtClean="0"/>
              <a:t>toute cette polémique </a:t>
            </a:r>
            <a:r>
              <a:rPr lang="fr-FR" sz="2400" b="1" dirty="0"/>
              <a:t>sur cette affaire </a:t>
            </a:r>
            <a:r>
              <a:rPr lang="fr-FR" sz="2400" b="1" dirty="0" smtClean="0"/>
              <a:t>!! </a:t>
            </a:r>
            <a:r>
              <a:rPr lang="fr-FR" sz="2400" b="1" dirty="0"/>
              <a:t>» </a:t>
            </a:r>
            <a:endParaRPr lang="fr-FR" sz="2400" b="1" dirty="0" smtClean="0"/>
          </a:p>
          <a:p>
            <a:r>
              <a:rPr lang="fr-FR" sz="2400" b="1" dirty="0" smtClean="0"/>
              <a:t>A t-il </a:t>
            </a:r>
            <a:r>
              <a:rPr lang="fr-FR" sz="2400" b="1" dirty="0"/>
              <a:t>confié </a:t>
            </a:r>
            <a:r>
              <a:rPr lang="fr-FR" sz="2400" b="1" dirty="0" smtClean="0"/>
              <a:t>aux journalistes qui l’interviewaient. </a:t>
            </a:r>
            <a:endParaRPr lang="fr-FR" sz="2400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309" y="224238"/>
            <a:ext cx="3914775" cy="63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35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200" b="1" dirty="0"/>
              <a:t>Je vous présente :</a:t>
            </a:r>
          </a:p>
          <a:p>
            <a:r>
              <a:rPr lang="fr-FR" sz="3200" b="1" dirty="0"/>
              <a:t>Le docteur </a:t>
            </a:r>
            <a:r>
              <a:rPr lang="fr-FR" sz="3200" b="1" dirty="0" err="1"/>
              <a:t>Holabite</a:t>
            </a:r>
            <a:r>
              <a:rPr lang="fr-FR" sz="3200" b="1" dirty="0"/>
              <a:t> </a:t>
            </a:r>
          </a:p>
          <a:p>
            <a:endParaRPr lang="fr-FR" sz="32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5251" y="544130"/>
            <a:ext cx="4848225" cy="585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00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camera.wav"/>
          </p:stSnd>
        </p:sndAc>
      </p:transition>
    </mc:Choice>
    <mc:Fallback xmlns="">
      <p:transition spd="slow">
        <p:sndAc>
          <p:stSnd>
            <p:snd r:embed="rId4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ire super homm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7" name="Picture 2" descr="C:\Users\m\Desktop\a1 - Copie (10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4887" y="274637"/>
            <a:ext cx="8933987" cy="6376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m\Desktop\grafme-com-ul31413673-2193957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318" y="2376434"/>
            <a:ext cx="2806727" cy="364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6053622" y="5209167"/>
            <a:ext cx="3173680" cy="9141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4276" tIns="37137" rIns="74276" bIns="37137" rtlCol="0" anchor="ctr"/>
          <a:lstStyle/>
          <a:p>
            <a:pPr algn="ctr"/>
            <a:endParaRPr lang="fr-FR" sz="1662"/>
          </a:p>
        </p:txBody>
      </p:sp>
      <p:sp>
        <p:nvSpPr>
          <p:cNvPr id="11" name="Rectangle 10"/>
          <p:cNvSpPr/>
          <p:nvPr/>
        </p:nvSpPr>
        <p:spPr>
          <a:xfrm>
            <a:off x="6064634" y="5492197"/>
            <a:ext cx="3649204" cy="3481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662" dirty="0">
                <a:hlinkClick r:id="rId8"/>
              </a:rPr>
              <a:t>http://angelmessager.vip-blog.com</a:t>
            </a:r>
            <a:r>
              <a:rPr lang="fr-FR" sz="1662" dirty="0"/>
              <a:t>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157573" y="5949281"/>
            <a:ext cx="3654791" cy="60388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fr-FR" sz="1662" b="1" dirty="0">
                <a:ln/>
                <a:solidFill>
                  <a:srgbClr val="FFC000"/>
                </a:solidFill>
              </a:rPr>
              <a:t>Visitez mon blog </a:t>
            </a:r>
          </a:p>
          <a:p>
            <a:r>
              <a:rPr lang="fr-FR" sz="1662" b="1" dirty="0">
                <a:ln/>
                <a:solidFill>
                  <a:srgbClr val="FFC000"/>
                </a:solidFill>
              </a:rPr>
              <a:t>si vous le désirez</a:t>
            </a:r>
          </a:p>
        </p:txBody>
      </p:sp>
    </p:spTree>
    <p:extLst>
      <p:ext uri="{BB962C8B-B14F-4D97-AF65-F5344CB8AC3E}">
        <p14:creationId xmlns:p14="http://schemas.microsoft.com/office/powerpoint/2010/main" val="3089842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000">
        <p:sndAc>
          <p:stSnd>
            <p:snd r:embed="rId4" name="camera.wav"/>
          </p:stSnd>
        </p:sndAc>
      </p:transition>
    </mc:Choice>
    <mc:Fallback xmlns="">
      <p:transition spd="slow" advClick="0" advTm="7000">
        <p:sndAc>
          <p:stSnd>
            <p:snd r:embed="rId9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te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 médecin envoyé devant les tribuneaux...♥♥</Template>
  <TotalTime>0</TotalTime>
  <Words>66</Words>
  <Application>Microsoft Office PowerPoint</Application>
  <PresentationFormat>Grand écran</PresentationFormat>
  <Paragraphs>13</Paragraphs>
  <Slides>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Facette</vt:lpstr>
      <vt:lpstr>Le médecin envoyé devant les tribunaux   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25034247</cp:keywords>
  <cp:lastModifiedBy/>
  <cp:revision>1</cp:revision>
  <dcterms:created xsi:type="dcterms:W3CDTF">2016-06-14T20:21:18Z</dcterms:created>
  <dcterms:modified xsi:type="dcterms:W3CDTF">2016-06-14T20:22:28Z</dcterms:modified>
</cp:coreProperties>
</file>