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5"/>
  </p:notesMasterIdLst>
  <p:handoutMasterIdLst>
    <p:handoutMasterId r:id="rId46"/>
  </p:handoutMasterIdLst>
  <p:sldIdLst>
    <p:sldId id="256" r:id="rId2"/>
    <p:sldId id="324" r:id="rId3"/>
    <p:sldId id="334" r:id="rId4"/>
    <p:sldId id="327" r:id="rId5"/>
    <p:sldId id="298" r:id="rId6"/>
    <p:sldId id="301" r:id="rId7"/>
    <p:sldId id="282" r:id="rId8"/>
    <p:sldId id="286" r:id="rId9"/>
    <p:sldId id="287" r:id="rId10"/>
    <p:sldId id="321" r:id="rId11"/>
    <p:sldId id="335" r:id="rId12"/>
    <p:sldId id="303" r:id="rId13"/>
    <p:sldId id="304" r:id="rId14"/>
    <p:sldId id="285" r:id="rId15"/>
    <p:sldId id="283" r:id="rId16"/>
    <p:sldId id="312" r:id="rId17"/>
    <p:sldId id="313" r:id="rId18"/>
    <p:sldId id="306" r:id="rId19"/>
    <p:sldId id="332" r:id="rId20"/>
    <p:sldId id="333" r:id="rId21"/>
    <p:sldId id="320" r:id="rId22"/>
    <p:sldId id="331" r:id="rId23"/>
    <p:sldId id="305" r:id="rId24"/>
    <p:sldId id="325" r:id="rId25"/>
    <p:sldId id="316" r:id="rId26"/>
    <p:sldId id="310" r:id="rId27"/>
    <p:sldId id="292" r:id="rId28"/>
    <p:sldId id="293" r:id="rId29"/>
    <p:sldId id="294" r:id="rId30"/>
    <p:sldId id="296" r:id="rId31"/>
    <p:sldId id="329" r:id="rId32"/>
    <p:sldId id="323" r:id="rId33"/>
    <p:sldId id="291" r:id="rId34"/>
    <p:sldId id="308" r:id="rId35"/>
    <p:sldId id="314" r:id="rId36"/>
    <p:sldId id="315" r:id="rId37"/>
    <p:sldId id="328" r:id="rId38"/>
    <p:sldId id="330" r:id="rId39"/>
    <p:sldId id="299" r:id="rId40"/>
    <p:sldId id="278" r:id="rId41"/>
    <p:sldId id="290" r:id="rId42"/>
    <p:sldId id="300" r:id="rId43"/>
    <p:sldId id="259" r:id="rId44"/>
  </p:sldIdLst>
  <p:sldSz cx="9144000" cy="6858000" type="screen4x3"/>
  <p:notesSz cx="6858000" cy="9144000"/>
  <p:embeddedFontLst>
    <p:embeddedFont>
      <p:font typeface="Castanet" pitchFamily="2" charset="0"/>
      <p:regular r:id="rId47"/>
    </p:embeddedFont>
    <p:embeddedFont>
      <p:font typeface="Calibri" panose="020F0502020204030204" pitchFamily="34" charset="0"/>
      <p:regular r:id="rId48"/>
      <p:bold r:id="rId49"/>
      <p:italic r:id="rId50"/>
      <p:boldItalic r:id="rId51"/>
    </p:embeddedFont>
    <p:embeddedFont>
      <p:font typeface="Pristina" panose="03060402040406080204" pitchFamily="66" charset="0"/>
      <p:regular r:id="rId52"/>
    </p:embeddedFont>
  </p:embeddedFontLst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sueb9Yhv973bkxiicrePA==" hashData="1jXcxn8L6VdCH0yTl6TdGI8Nc3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  <a:srgbClr val="99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390" autoAdjust="0"/>
    <p:restoredTop sz="94660"/>
  </p:normalViewPr>
  <p:slideViewPr>
    <p:cSldViewPr>
      <p:cViewPr varScale="1">
        <p:scale>
          <a:sx n="105" d="100"/>
          <a:sy n="105" d="100"/>
        </p:scale>
        <p:origin x="-10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font" Target="fonts/font1.fntdata"/><Relationship Id="rId50" Type="http://schemas.openxmlformats.org/officeDocument/2006/relationships/font" Target="fonts/font4.fntdata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2.fntdata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font" Target="fonts/font5.fntdata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57BBEF-0543-47B5-91E6-07DF021D23EA}" type="datetimeFigureOut">
              <a:rPr lang="sk-SK" smtClean="0"/>
              <a:t>14. 6. 2016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EA776-3F8C-4CC2-A490-63F4634EC33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6505895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10D1A98-4031-45AD-A354-907739ABD859}" type="datetimeFigureOut">
              <a:rPr lang="sk-SK" smtClean="0"/>
              <a:t>14. 6. 2016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k-SK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0EA90D-5DBF-47C7-96C0-9629F71129BE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005647498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obrazu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oznámo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83217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DCBF-4CC3-4E32-BBB1-F11A040A629D}" type="datetime1">
              <a:rPr lang="sk-SK" smtClean="0"/>
              <a:t>14. 6. 2016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982037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A16AEA-C1AB-4729-855E-6AEE89AB0B8E}" type="datetime1">
              <a:rPr lang="sk-SK" smtClean="0"/>
              <a:t>14. 6. 2016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5899162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0CF2D2-7DA4-42F3-9E68-E2D19EBC8129}" type="datetime1">
              <a:rPr lang="sk-SK" smtClean="0"/>
              <a:t>14. 6. 2016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596275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6F3C08-11EC-4788-B33A-80CE77A78074}" type="datetime1">
              <a:rPr lang="sk-SK" smtClean="0"/>
              <a:t>14. 6. 2016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822111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DC000-D7FC-4BE0-B45F-961FAB8B298D}" type="datetime1">
              <a:rPr lang="sk-SK" smtClean="0"/>
              <a:t>14. 6. 2016</a:t>
            </a:fld>
            <a:endParaRPr lang="sk-SK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13957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7F51F-338E-4839-8DFD-9BAAC262579C}" type="datetime1">
              <a:rPr lang="sk-SK" smtClean="0"/>
              <a:t>14. 6. 2016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407519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90611D-7F53-45C7-AA15-A78AAE1643EE}" type="datetime1">
              <a:rPr lang="sk-SK" smtClean="0"/>
              <a:t>14. 6. 2016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641656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9C56A1-F22F-40F8-8094-4F8CE0BDCBDA}" type="datetime1">
              <a:rPr lang="sk-SK" smtClean="0"/>
              <a:t>14. 6. 2016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658284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7CB46E-9260-44DE-9018-96AEC641B3F8}" type="datetime1">
              <a:rPr lang="sk-SK" smtClean="0"/>
              <a:t>14. 6. 2016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41218661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FA6A92-4297-4379-ABB9-B377A269F4A9}" type="datetime1">
              <a:rPr lang="sk-SK" smtClean="0"/>
              <a:t>14. 6. 2016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3702938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E74C2-9F73-4BA6-9984-3D1ECB42B5AC}" type="datetime1">
              <a:rPr lang="sk-SK" smtClean="0"/>
              <a:t>14. 6. 2016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078133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sk-SK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F63931-354A-47F4-8697-21E4C6E42EA1}" type="datetime1">
              <a:rPr lang="sk-SK" smtClean="0"/>
              <a:t>14. 6. 2016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8E98E0-BFCC-43B6-9483-26E4DFE3B66C}" type="slidenum">
              <a:rPr lang="sk-SK" smtClean="0"/>
              <a:t>‹#›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2958773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cap="none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SEE  THE  WORLD  WITH  ME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8" name="Obrázok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1170">
            <a:off x="1962476" y="3218744"/>
            <a:ext cx="1923920" cy="1282613"/>
          </a:xfrm>
          <a:prstGeom prst="rect">
            <a:avLst/>
          </a:prstGeom>
          <a:scene3d>
            <a:camera prst="orthographicFront">
              <a:rot lat="0" lon="0" rev="60000"/>
            </a:camera>
            <a:lightRig rig="threePt" dir="t"/>
          </a:scene3d>
        </p:spPr>
      </p:pic>
      <p:pic>
        <p:nvPicPr>
          <p:cNvPr id="5" name="Obrázok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0" name="Obdĺžnik 9"/>
          <p:cNvSpPr/>
          <p:nvPr/>
        </p:nvSpPr>
        <p:spPr>
          <a:xfrm rot="1028060">
            <a:off x="5476005" y="3895633"/>
            <a:ext cx="225004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GREAT BRITAIN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3" name="Obdĺžnik 12"/>
          <p:cNvSpPr/>
          <p:nvPr/>
        </p:nvSpPr>
        <p:spPr>
          <a:xfrm>
            <a:off x="5351301" y="5357899"/>
            <a:ext cx="123219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01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SAVE  THE  EARTH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1" name="Obdĺžnik 10"/>
          <p:cNvSpPr/>
          <p:nvPr/>
        </p:nvSpPr>
        <p:spPr>
          <a:xfrm rot="1028060">
            <a:off x="5809148" y="4223442"/>
            <a:ext cx="130997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sk-SK" sz="2400" smtClean="0">
                <a:ln w="10160">
                  <a:solidFill>
                    <a:schemeClr val="accent1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Castanet" pitchFamily="2" charset="0"/>
              </a:rPr>
              <a:t>Liverpool</a:t>
            </a:r>
            <a:endParaRPr lang="sk-SK" sz="2400">
              <a:ln w="10160">
                <a:solidFill>
                  <a:schemeClr val="accent1"/>
                </a:solidFill>
                <a:prstDash val="solid"/>
              </a:ln>
              <a:solidFill>
                <a:srgbClr val="FFFFFF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Castanet" pitchFamily="2" charset="0"/>
            </a:endParaRPr>
          </a:p>
        </p:txBody>
      </p:sp>
      <p:pic>
        <p:nvPicPr>
          <p:cNvPr id="2" name="Obrázok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2780" y="1371840"/>
            <a:ext cx="3032280" cy="3638735"/>
          </a:xfrm>
          <a:prstGeom prst="rect">
            <a:avLst/>
          </a:prstGeom>
        </p:spPr>
      </p:pic>
      <p:sp>
        <p:nvSpPr>
          <p:cNvPr id="14" name="Ovál 13"/>
          <p:cNvSpPr/>
          <p:nvPr/>
        </p:nvSpPr>
        <p:spPr>
          <a:xfrm>
            <a:off x="5148064" y="5369010"/>
            <a:ext cx="1656184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6" name="BlokTextu 5"/>
          <p:cNvSpPr txBox="1"/>
          <p:nvPr/>
        </p:nvSpPr>
        <p:spPr>
          <a:xfrm>
            <a:off x="6300192" y="498856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sk-SK" smtClean="0">
                <a:latin typeface="Castanet" pitchFamily="2" charset="0"/>
              </a:rPr>
              <a:t>Liverpool</a:t>
            </a:r>
            <a:endParaRPr lang="sk-SK"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7773761" y="6188896"/>
            <a:ext cx="107914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 smtClean="0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Tommy55</a:t>
            </a:r>
            <a:endParaRPr lang="sk-SK" sz="2000" b="1">
              <a:ln w="3175">
                <a:solidFill>
                  <a:schemeClr val="bg1">
                    <a:lumMod val="85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Pristina" panose="0306040204040608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046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6000">
        <p:sndAc>
          <p:stSnd>
            <p:snd r:embed="rId3" name="Liverpool.wav"/>
          </p:stSnd>
        </p:sndAc>
      </p:transition>
    </mc:Choice>
    <mc:Fallback xmlns="">
      <p:transition spd="slow" advClick="0" advTm="16000">
        <p:sndAc>
          <p:stSnd>
            <p:snd r:embed="rId8" name="Liverpoo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1000"/>
                            </p:stCondLst>
                            <p:childTnLst>
                              <p:par>
                                <p:cTn id="39" presetID="42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0087 -2.28776E-6 L 0.43143 -0.08397 " pathEditMode="relative" rAng="0" ptsTypes="AA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615" y="-421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3" grpId="0"/>
      <p:bldP spid="11" grpId="0"/>
      <p:bldP spid="14" grpId="0" animBg="1"/>
      <p:bldP spid="6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</a:t>
            </a:r>
            <a:r>
              <a:rPr lang="sk-SK" sz="1100" smtClean="0">
                <a:solidFill>
                  <a:schemeClr val="bg1"/>
                </a:solidFill>
              </a:rPr>
              <a:t>Life)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1582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Across Salthouse Dock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272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  <p:sndAc>
          <p:stSnd loop="1">
            <p:snd r:embed="rId2" name="xxx - Hey Jude.wav"/>
          </p:stSnd>
        </p:sndAc>
      </p:transition>
    </mc:Choice>
    <mc:Fallback xmlns="">
      <p:transition spd="slow" advClick="0" advTm="7000">
        <p:pull/>
        <p:sndAc>
          <p:stSnd loop="1">
            <p:snd r:embed="rId6" name="xxx - Hey Jud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</a:t>
            </a:r>
            <a:r>
              <a:rPr lang="sk-SK" sz="1100" smtClean="0">
                <a:solidFill>
                  <a:schemeClr val="bg1"/>
                </a:solidFill>
              </a:rPr>
              <a:t>Countries)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0156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(Psyche Della - </a:t>
            </a:r>
            <a:r>
              <a:rPr lang="sk-SK" sz="1100" smtClean="0">
                <a:solidFill>
                  <a:schemeClr val="bg1"/>
                </a:solidFill>
              </a:rPr>
              <a:t>Flickr)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2924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Port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1687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793"/>
            <a:ext cx="13215274" cy="687579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(YB News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789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City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778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.55556E-7 1.3876E-7 L -0.42726 0.00139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1372" y="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450007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View from the Anglican Cathedral Tower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1659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481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Metropolitan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53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(Jorge Gutiérrez)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452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Black-E Art Centre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888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(Pool of Life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6485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Chinese Arch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8585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13453"/>
            <a:ext cx="12217443" cy="6871453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(Paco Piniella - El Lobo </a:t>
            </a:r>
            <a:r>
              <a:rPr lang="sk-SK" sz="1100" smtClean="0">
                <a:solidFill>
                  <a:schemeClr val="bg1"/>
                </a:solidFill>
              </a:rPr>
              <a:t>Bobo)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7719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St.Lukes Chambers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9459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44444E-6 -4.07407E-6 L -0.31771 0.0009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885" y="4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(Terry Kearney - Flickr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9757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0 L -0.35156 0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7620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Gregorian Quarter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956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(Ronnie 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732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Greek Orthodox Church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9551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(Wikipedia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196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(Rail Technology Magazine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3170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Lime Street Station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63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Jump)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43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Castle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3788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</a:t>
            </a:r>
            <a:r>
              <a:rPr lang="sk-SK" sz="1100" smtClean="0">
                <a:solidFill>
                  <a:schemeClr val="bg1"/>
                </a:solidFill>
              </a:rPr>
              <a:t>Echo)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4277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9344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(Alfonso Rojo - Periodista </a:t>
            </a:r>
            <a:r>
              <a:rPr lang="sk-SK" sz="1100" smtClean="0">
                <a:solidFill>
                  <a:schemeClr val="bg1"/>
                </a:solidFill>
              </a:rPr>
              <a:t>Digital)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1545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884396" cy="6857999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Shutterstock)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53599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Docks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0075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88889E-6 0 L -0.809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0469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</a:t>
            </a:r>
            <a:r>
              <a:rPr lang="sk-SK" sz="1100" smtClean="0">
                <a:solidFill>
                  <a:schemeClr val="bg1"/>
                </a:solidFill>
              </a:rPr>
              <a:t>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0666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Al-Rahma Mosque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9657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762739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(Notimex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4458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World Museum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124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3.33333E-6 0 L -0.38698 0.01042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358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(Sen Together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48029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Town Hall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53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(Abode Group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237839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2146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12"/>
            <a:ext cx="12824371" cy="6854287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(Princess Cruises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61642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Buildings of Pier Head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942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1.48148E-6 L -0.39809 -0.00023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913" y="-23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(Mi diario de viajes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7743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St.George‘s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612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(Here There Everywhere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92740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Port of Liverpool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051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406122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33722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Speke Hall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44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20000" decel="2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38889E-6 2.53469E-6 L -0.35156 2.53469E-6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587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 Building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919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(Royal Liverpool Hospitals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86340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Royal Liverpool Hospital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26360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(World Countries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88237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Terraced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0280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14674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883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(Paul Holloway - </a:t>
            </a:r>
            <a:r>
              <a:rPr lang="sk-SK" sz="1100" smtClean="0">
                <a:solidFill>
                  <a:schemeClr val="bg1"/>
                </a:solidFill>
              </a:rPr>
              <a:t>Wikimedia)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93514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Georgian Houses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9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21887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Anglican Cathedral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331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(FC Augsburg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720343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Beatles Statue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799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(Mapio Net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4735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00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(Maura Sweeney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042821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The Beatles Story (inside)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2327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(Ronnie </a:t>
            </a:r>
            <a:r>
              <a:rPr lang="sk-SK" sz="1100" smtClean="0">
                <a:solidFill>
                  <a:schemeClr val="bg1"/>
                </a:solidFill>
              </a:rPr>
              <a:t>Hughes)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1422184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Back Street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86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6040866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(SC </a:t>
            </a:r>
            <a:r>
              <a:rPr lang="sk-SK" sz="1100" smtClean="0">
                <a:solidFill>
                  <a:schemeClr val="bg1"/>
                </a:solidFill>
              </a:rPr>
              <a:t>Sheffield)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773516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Albert </a:t>
            </a:r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Docks (at night)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001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11000">
        <p:pull/>
      </p:transition>
    </mc:Choice>
    <mc:Fallback xmlns="">
      <p:transition spd="slow" advClick="0" advTm="11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10000" decel="1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33333E-6 0 L -0.74722 0.01042 " pathEditMode="relative" rAng="0" ptsTypes="AA">
                                      <p:cBhvr>
                                        <p:cTn id="6" dur="1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361" y="50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Jump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374368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Museum of Liverpool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669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>
                <a:solidFill>
                  <a:schemeClr val="bg1"/>
                </a:solidFill>
              </a:rPr>
              <a:t>(Arch Daily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020105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Department Store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05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(Wikia)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2816797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New Commercial District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51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o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ám (malý)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54400"/>
            <a:ext cx="9144000" cy="6858000"/>
          </a:xfrm>
          <a:prstGeom prst="rect">
            <a:avLst/>
          </a:prstGeom>
        </p:spPr>
      </p:pic>
      <p:pic>
        <p:nvPicPr>
          <p:cNvPr id="7" name="Rám (veľký)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Autor"/>
          <p:cNvSpPr txBox="1"/>
          <p:nvPr/>
        </p:nvSpPr>
        <p:spPr>
          <a:xfrm>
            <a:off x="6228184" y="6363499"/>
            <a:ext cx="2304256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(</a:t>
            </a:r>
            <a:r>
              <a:rPr lang="sk-SK" sz="1100">
                <a:solidFill>
                  <a:schemeClr val="bg1"/>
                </a:solidFill>
              </a:rPr>
              <a:t>Liverpool Echo</a:t>
            </a:r>
            <a:r>
              <a:rPr lang="sk-SK" sz="1100" smtClean="0">
                <a:solidFill>
                  <a:schemeClr val="bg1"/>
                </a:solidFill>
              </a:rPr>
              <a:t>)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6" name="Foto"/>
          <p:cNvSpPr txBox="1"/>
          <p:nvPr/>
        </p:nvSpPr>
        <p:spPr>
          <a:xfrm>
            <a:off x="8172400" y="6363499"/>
            <a:ext cx="720080" cy="2616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90000"/>
              </a:schemeClr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square" rtlCol="0" anchor="b" anchorCtr="0">
            <a:spAutoFit/>
          </a:bodyPr>
          <a:lstStyle/>
          <a:p>
            <a:pPr algn="ctr"/>
            <a:r>
              <a:rPr lang="sk-SK" sz="1100" smtClean="0">
                <a:solidFill>
                  <a:schemeClr val="bg1"/>
                </a:solidFill>
              </a:rPr>
              <a:t>ORIGIN</a:t>
            </a:r>
            <a:endParaRPr lang="sk-SK" sz="1100">
              <a:solidFill>
                <a:schemeClr val="bg1"/>
              </a:solidFill>
            </a:endParaRPr>
          </a:p>
        </p:txBody>
      </p:sp>
      <p:sp>
        <p:nvSpPr>
          <p:cNvPr id="15" name="Spúšťač">
            <a:hlinkClick r:id="" action="ppaction://noaction" highlightClick="1"/>
          </p:cNvPr>
          <p:cNvSpPr/>
          <p:nvPr/>
        </p:nvSpPr>
        <p:spPr>
          <a:xfrm>
            <a:off x="8064388" y="6278280"/>
            <a:ext cx="936104" cy="43204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3" name="Popis"/>
          <p:cNvSpPr/>
          <p:nvPr/>
        </p:nvSpPr>
        <p:spPr>
          <a:xfrm>
            <a:off x="611560" y="6294249"/>
            <a:ext cx="3454792" cy="400110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 wrap="none" lIns="91440" tIns="45720" rIns="91440" bIns="45720">
            <a:spAutoFit/>
          </a:bodyPr>
          <a:lstStyle/>
          <a:p>
            <a:r>
              <a:rPr lang="sk-SK" sz="2000" b="1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Liverpool City Centre (plans)</a:t>
            </a:r>
            <a:endParaRPr lang="sk-SK" sz="2000" b="1">
              <a:ln w="12700">
                <a:solidFill>
                  <a:schemeClr val="tx1"/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873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7000">
        <p:pull/>
      </p:transition>
    </mc:Choice>
    <mc:Fallback xmlns="">
      <p:transition spd="slow" advClick="0" advTm="7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xit" presetSubtype="0" fill="hold" grpId="1" nodeType="withEffect">
                                  <p:stCondLst>
                                    <p:cond delay="5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3" grpId="0" animBg="1"/>
      <p:bldP spid="3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ok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Obdĺžnik 3"/>
          <p:cNvSpPr/>
          <p:nvPr/>
        </p:nvSpPr>
        <p:spPr>
          <a:xfrm>
            <a:off x="251520" y="404664"/>
            <a:ext cx="8568952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4800" b="1" cap="none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SEE  </a:t>
            </a:r>
            <a:r>
              <a:rPr lang="sk-SK" sz="48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YOU  NEXT  TIME</a:t>
            </a:r>
            <a:endParaRPr lang="sk-SK" sz="48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3" name="Obdĺžnik 2"/>
          <p:cNvSpPr/>
          <p:nvPr/>
        </p:nvSpPr>
        <p:spPr>
          <a:xfrm>
            <a:off x="6732240" y="6327395"/>
            <a:ext cx="1939955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sk-SK" sz="2000" b="1">
                <a:ln w="3175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Pristina" panose="03060402040406080204" pitchFamily="66" charset="0"/>
              </a:rPr>
              <a:t>tomi55jutt@mail.com</a:t>
            </a:r>
          </a:p>
        </p:txBody>
      </p:sp>
      <p:pic>
        <p:nvPicPr>
          <p:cNvPr id="5" name="Obrázo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331151"/>
            <a:ext cx="5057800" cy="5057800"/>
          </a:xfrm>
          <a:prstGeom prst="rect">
            <a:avLst/>
          </a:prstGeom>
          <a:effectLst>
            <a:innerShdw blurRad="381000" dist="393700">
              <a:prstClr val="black">
                <a:alpha val="44000"/>
              </a:prstClr>
            </a:innerShdw>
          </a:effectLst>
        </p:spPr>
      </p:pic>
      <p:sp>
        <p:nvSpPr>
          <p:cNvPr id="13" name="Obdĺžnik 12"/>
          <p:cNvSpPr/>
          <p:nvPr/>
        </p:nvSpPr>
        <p:spPr>
          <a:xfrm>
            <a:off x="5868144" y="4877871"/>
            <a:ext cx="2088232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sk-SK" sz="3200" b="1" spc="50" smtClean="0">
                <a:ln w="11430"/>
                <a:gradFill flip="none" rotWithShape="1">
                  <a:gsLst>
                    <a:gs pos="0">
                      <a:schemeClr val="tx2">
                        <a:lumMod val="60000"/>
                        <a:lumOff val="40000"/>
                        <a:tint val="66000"/>
                        <a:satMod val="160000"/>
                      </a:schemeClr>
                    </a:gs>
                    <a:gs pos="50000">
                      <a:schemeClr val="tx2">
                        <a:lumMod val="60000"/>
                        <a:lumOff val="40000"/>
                        <a:tint val="44500"/>
                        <a:satMod val="160000"/>
                      </a:schemeClr>
                    </a:gs>
                    <a:gs pos="100000">
                      <a:schemeClr val="tx2">
                        <a:lumMod val="60000"/>
                        <a:lumOff val="40000"/>
                        <a:tint val="23500"/>
                        <a:satMod val="16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stanet" pitchFamily="2" charset="0"/>
              </a:rPr>
              <a:t>THE  END</a:t>
            </a:r>
            <a:endParaRPr lang="sk-SK" sz="3200" b="1" cap="none" spc="50">
              <a:ln w="11430"/>
              <a:gradFill flip="none" rotWithShape="1">
                <a:gsLst>
                  <a:gs pos="0">
                    <a:schemeClr val="tx2">
                      <a:lumMod val="60000"/>
                      <a:lumOff val="40000"/>
                      <a:tint val="66000"/>
                      <a:satMod val="160000"/>
                    </a:schemeClr>
                  </a:gs>
                  <a:gs pos="50000">
                    <a:schemeClr val="tx2">
                      <a:lumMod val="60000"/>
                      <a:lumOff val="40000"/>
                      <a:tint val="44500"/>
                      <a:satMod val="160000"/>
                    </a:schemeClr>
                  </a:gs>
                  <a:gs pos="100000">
                    <a:schemeClr val="tx2">
                      <a:lumMod val="60000"/>
                      <a:lumOff val="40000"/>
                      <a:tint val="23500"/>
                      <a:satMod val="160000"/>
                    </a:schemeClr>
                  </a:gs>
                </a:gsLst>
                <a:lin ang="16200000" scaled="1"/>
                <a:tileRect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14" name="Ovál 13"/>
          <p:cNvSpPr/>
          <p:nvPr/>
        </p:nvSpPr>
        <p:spPr>
          <a:xfrm>
            <a:off x="5599411" y="4754759"/>
            <a:ext cx="2625697" cy="830997"/>
          </a:xfrm>
          <a:prstGeom prst="ellipse">
            <a:avLst/>
          </a:prstGeom>
          <a:noFill/>
          <a:ln>
            <a:solidFill>
              <a:schemeClr val="tx2">
                <a:lumMod val="40000"/>
                <a:lumOff val="60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  <p:sp>
        <p:nvSpPr>
          <p:cNvPr id="15" name="BlokTextu 14"/>
          <p:cNvSpPr txBox="1"/>
          <p:nvPr/>
        </p:nvSpPr>
        <p:spPr>
          <a:xfrm>
            <a:off x="1844316" y="2132855"/>
            <a:ext cx="2160240" cy="922605"/>
          </a:xfrm>
          <a:prstGeom prst="rect">
            <a:avLst/>
          </a:prstGeom>
          <a:noFill/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 wrap="square" rtlCol="0">
            <a:prstTxWarp prst="textArchUp">
              <a:avLst>
                <a:gd name="adj" fmla="val 8536685"/>
              </a:avLst>
            </a:prstTxWarp>
            <a:spAutoFit/>
          </a:bodyPr>
          <a:lstStyle/>
          <a:p>
            <a:pPr algn="ctr"/>
            <a:r>
              <a:rPr lang="sk-SK" sz="16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Castanet" pitchFamily="2" charset="0"/>
              </a:rPr>
              <a:t>SAVE  THE  EARTH</a:t>
            </a:r>
            <a:endParaRPr lang="sk-SK" sz="16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Castanet" pitchFamily="2" charset="0"/>
            </a:endParaRPr>
          </a:p>
        </p:txBody>
      </p:sp>
      <p:sp>
        <p:nvSpPr>
          <p:cNvPr id="2" name="BlokTextu 1"/>
          <p:cNvSpPr txBox="1"/>
          <p:nvPr/>
        </p:nvSpPr>
        <p:spPr>
          <a:xfrm>
            <a:off x="395536" y="6388951"/>
            <a:ext cx="684076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1200" smtClean="0"/>
              <a:t>Not for commercial use! / Photos from internet / Music :  (unknown artist)</a:t>
            </a:r>
            <a:endParaRPr lang="sk-SK" sz="1200"/>
          </a:p>
        </p:txBody>
      </p:sp>
      <p:sp>
        <p:nvSpPr>
          <p:cNvPr id="7" name="Koniec">
            <a:hlinkClick r:id="" action="ppaction://hlinkshowjump?jump=endshow" highlightClick="1"/>
          </p:cNvPr>
          <p:cNvSpPr/>
          <p:nvPr/>
        </p:nvSpPr>
        <p:spPr>
          <a:xfrm>
            <a:off x="5453336" y="4581128"/>
            <a:ext cx="2859996" cy="1152128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89052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>
        <p:pull/>
      </p:transition>
    </mc:Choice>
    <mc:Fallback xmlns="">
      <p:transition spd="slow" advClick="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100"/>
                            </p:stCondLst>
                            <p:childTnLst>
                              <p:par>
                                <p:cTn id="16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 nodePh="1">
                                  <p:stCondLst>
                                    <p:cond delay="5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 animBg="1"/>
      <p:bldP spid="2" grpId="0"/>
      <p:bldP spid="7" grpId="0"/>
    </p:bld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379</Words>
  <Application>Microsoft Office PowerPoint</Application>
  <PresentationFormat>Prezentácia na obrazovke (4:3)</PresentationFormat>
  <Paragraphs>135</Paragraphs>
  <Slides>43</Slides>
  <Notes>1</Notes>
  <HiddenSlides>0</HiddenSlides>
  <MMClips>0</MMClips>
  <ScaleCrop>false</ScaleCrop>
  <HeadingPairs>
    <vt:vector size="6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43</vt:i4>
      </vt:variant>
    </vt:vector>
  </HeadingPairs>
  <TitlesOfParts>
    <vt:vector size="48" baseType="lpstr">
      <vt:lpstr>Arial</vt:lpstr>
      <vt:lpstr>Castanet</vt:lpstr>
      <vt:lpstr>Calibri</vt:lpstr>
      <vt:lpstr>Pristina</vt:lpstr>
      <vt:lpstr>Motív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Prezentácia programu PowerPoint</dc:title>
  <dc:creator/>
  <cp:lastModifiedBy/>
  <cp:revision>1</cp:revision>
  <dcterms:created xsi:type="dcterms:W3CDTF">2016-06-05T18:12:51Z</dcterms:created>
  <dcterms:modified xsi:type="dcterms:W3CDTF">2016-06-14T09:56:59Z</dcterms:modified>
</cp:coreProperties>
</file>