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3" r:id="rId19"/>
    <p:sldId id="274" r:id="rId20"/>
    <p:sldId id="275" r:id="rId21"/>
    <p:sldId id="276" r:id="rId22"/>
    <p:sldId id="281" r:id="rId23"/>
    <p:sldId id="278" r:id="rId24"/>
    <p:sldId id="279" r:id="rId25"/>
    <p:sldId id="280" r:id="rId26"/>
    <p:sldId id="277" r:id="rId27"/>
    <p:sldId id="282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94" autoAdjust="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7EDB5-36B0-4D58-8531-FC7D5F910C7B}" type="datetimeFigureOut">
              <a:rPr lang="fr-FR" smtClean="0"/>
              <a:pPr/>
              <a:t>07/06/2016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E48A0-3E53-47EE-A6EE-8B4645D0C2F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4282" y="2928934"/>
            <a:ext cx="8929718" cy="3714776"/>
          </a:xfrm>
        </p:spPr>
        <p:txBody>
          <a:bodyPr anchor="t">
            <a:normAutofit fontScale="90000"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4 activités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- Découverte de la faune observable sur la péniche</a:t>
            </a:r>
            <a:br>
              <a:rPr lang="fr-FR" dirty="0" smtClean="0"/>
            </a:br>
            <a:r>
              <a:rPr lang="fr-FR" dirty="0" smtClean="0"/>
              <a:t>- Découverte de la navigation</a:t>
            </a:r>
            <a:br>
              <a:rPr lang="fr-FR" dirty="0" smtClean="0"/>
            </a:br>
            <a:r>
              <a:rPr lang="fr-FR" dirty="0" smtClean="0"/>
              <a:t>- Activités sur l’eau et la qualité de l’eau</a:t>
            </a:r>
            <a:br>
              <a:rPr lang="fr-FR" dirty="0" smtClean="0"/>
            </a:br>
            <a:r>
              <a:rPr lang="fr-FR" dirty="0" smtClean="0"/>
              <a:t>- Activité littéraire autour de l’eau</a:t>
            </a:r>
            <a:endParaRPr lang="fr-FR" dirty="0"/>
          </a:p>
        </p:txBody>
      </p:sp>
      <p:pic>
        <p:nvPicPr>
          <p:cNvPr id="1026" name="Picture 2" descr="G:\5ème A sortie\ti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8610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G:\5ème A sortie\animau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G:\5ème A sortie\jumel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G:\5ème A sortie\DSC05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G:\5ème A sortie\cyg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G:\5ème A sortie\pou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La batelerie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16386" name="Picture 2" descr="G:\5ème A sortie\bate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32257"/>
            <a:ext cx="7500990" cy="5625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G:\5ème A sortie\bateau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4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Et hop on descend !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15362" name="Picture 2" descr="G:\5ème A sortie\tran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39414"/>
            <a:ext cx="7358114" cy="5518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La qualité de l’eau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18434" name="Picture 2" descr="G:\5ème A sortie\qualité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32257"/>
            <a:ext cx="7500990" cy="5625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G:\5ème A sortie\qualité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Sur le pont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2050" name="Picture 2" descr="G:\5ème A sortie\IMG_2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75404"/>
            <a:ext cx="7843816" cy="5882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Jouons avec les mots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20482" name="Picture 2" descr="G:\5ème A sortie\DSC05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" y="1357299"/>
            <a:ext cx="7334269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G:\5ème A sortie\DSC05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52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Maïwenn\Pictures\2016-06-07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906" y="0"/>
            <a:ext cx="917990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Maïwenn\Pictures\2016-06-07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Maïwenn\Pictures\2016-06-07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C’est la fin !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Merci aux élèves de 5</a:t>
            </a:r>
            <a:r>
              <a:rPr lang="fr-FR" baseline="30000" dirty="0" smtClean="0"/>
              <a:t>ème</a:t>
            </a:r>
            <a:r>
              <a:rPr lang="fr-FR" dirty="0" smtClean="0"/>
              <a:t> A pour cette sortie et leur comportement durant celle-ci.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r>
              <a:rPr lang="fr-FR" dirty="0" smtClean="0"/>
              <a:t>Remerciements spéciaux à Tess pour ses photographies.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r>
              <a:rPr lang="fr-FR" i="1" dirty="0" smtClean="0"/>
              <a:t>« Les bonnes paroles désaltèrent plus que l’eau fraîche »             </a:t>
            </a:r>
            <a:r>
              <a:rPr lang="fr-FR" dirty="0" smtClean="0"/>
              <a:t>George Herbert</a:t>
            </a:r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Une semaine plus tard…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5373217"/>
            <a:ext cx="5760640" cy="648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000" i="1" dirty="0" smtClean="0"/>
              <a:t>Photo tirée du site « le Parisien »</a:t>
            </a:r>
            <a:endParaRPr lang="fr-FR" sz="2000" i="1" dirty="0"/>
          </a:p>
        </p:txBody>
      </p:sp>
      <p:pic>
        <p:nvPicPr>
          <p:cNvPr id="1026" name="Picture 2" descr="Entre Vitry-sur-Seine et Alfortville, ce jeudi matin. La crue de la Seine menace les habitations situées au bord du fleuve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6559906" cy="410445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899592" y="594928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Redoutez l’eau dormante, elle est plus dangereuse que l’eau vive »</a:t>
            </a:r>
          </a:p>
          <a:p>
            <a:r>
              <a:rPr lang="fr-FR" dirty="0" smtClean="0"/>
              <a:t>Proverbe Kurde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G:\5ème A sortie\IMG_2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3" y="0"/>
            <a:ext cx="91444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Le passage de l’écluse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G:\5ème A sortie\le p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32511"/>
            <a:ext cx="7500990" cy="5625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G:\5ème A sortie\DSC05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G:\5ème A sortie\DSC05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G:\5ème A sortie\eclus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"/>
            <a:ext cx="9144000" cy="6857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G:\5ème A sortie\DSC05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Découvrons les animaux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9218" name="Picture 2" descr="G:\5ème A sortie\DSC05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398"/>
            <a:ext cx="7524802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67</Words>
  <Application>Microsoft Office PowerPoint</Application>
  <PresentationFormat>Affichage à l'écran (4:3)</PresentationFormat>
  <Paragraphs>18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4 activités :  - Découverte de la faune observable sur la péniche - Découverte de la navigation - Activités sur l’eau et la qualité de l’eau - Activité littéraire autour de l’eau</vt:lpstr>
      <vt:lpstr>Sur le pont</vt:lpstr>
      <vt:lpstr>Diapositive 3</vt:lpstr>
      <vt:lpstr>Le passage de l’écluse</vt:lpstr>
      <vt:lpstr>Diapositive 5</vt:lpstr>
      <vt:lpstr>Diapositive 6</vt:lpstr>
      <vt:lpstr>Diapositive 7</vt:lpstr>
      <vt:lpstr>Diapositive 8</vt:lpstr>
      <vt:lpstr>Découvrons les animaux</vt:lpstr>
      <vt:lpstr>Diapositive 10</vt:lpstr>
      <vt:lpstr>Diapositive 11</vt:lpstr>
      <vt:lpstr>Diapositive 12</vt:lpstr>
      <vt:lpstr>Diapositive 13</vt:lpstr>
      <vt:lpstr>Diapositive 14</vt:lpstr>
      <vt:lpstr>La batelerie</vt:lpstr>
      <vt:lpstr>Diapositive 16</vt:lpstr>
      <vt:lpstr>Et hop on descend !</vt:lpstr>
      <vt:lpstr>La qualité de l’eau</vt:lpstr>
      <vt:lpstr>Diapositive 19</vt:lpstr>
      <vt:lpstr>Jouons avec les mots</vt:lpstr>
      <vt:lpstr>Diapositive 21</vt:lpstr>
      <vt:lpstr>Diapositive 22</vt:lpstr>
      <vt:lpstr>Diapositive 23</vt:lpstr>
      <vt:lpstr>Diapositive 24</vt:lpstr>
      <vt:lpstr>Diapositive 25</vt:lpstr>
      <vt:lpstr>C’est la fin !</vt:lpstr>
      <vt:lpstr>Une semaine plus tard…</vt:lpstr>
    </vt:vector>
  </TitlesOfParts>
  <Company>CG94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activités :  - Découverte de la faune observable sur la péniche - Découverte de la navigation - Activités sur l’eau et la qualité de l’eau - Activité littéraire autour de l’eau</dc:title>
  <dc:creator>CG94</dc:creator>
  <cp:lastModifiedBy>Maïwenn</cp:lastModifiedBy>
  <cp:revision>7</cp:revision>
  <dcterms:created xsi:type="dcterms:W3CDTF">2016-06-02T13:36:09Z</dcterms:created>
  <dcterms:modified xsi:type="dcterms:W3CDTF">2016-06-07T19:37:40Z</dcterms:modified>
</cp:coreProperties>
</file>