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90B"/>
    <a:srgbClr val="D2F6F0"/>
    <a:srgbClr val="CAFFCA"/>
    <a:srgbClr val="CCFF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E18B-DB08-4919-967E-52375E912B4E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5A0-D920-4FF6-8EB6-E84676EAF5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ittle%20Mine\Music\Supreme%20Beings%20of%20Leisure\Supreme%20Beings%20of%20Leisure\02%20Golddigger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Ente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3370" y="0"/>
            <a:ext cx="15031697" cy="7215214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0"/>
            <a:ext cx="6357950" cy="3847315"/>
          </a:xfrm>
          <a:prstGeom prst="rect">
            <a:avLst/>
          </a:prstGeom>
          <a:noFill/>
        </p:spPr>
      </p:pic>
      <p:pic>
        <p:nvPicPr>
          <p:cNvPr id="5" name="02 Golddigger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200029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Entete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CEE6F3"/>
              </a:clrFrom>
              <a:clrTo>
                <a:srgbClr val="CEE6F3">
                  <a:alpha val="0"/>
                </a:srgbClr>
              </a:clrTo>
            </a:clrChange>
            <a:duotone>
              <a:prstClr val="black"/>
              <a:srgbClr val="D2F6F0">
                <a:alpha val="5882"/>
                <a:tint val="45000"/>
                <a:satMod val="400000"/>
              </a:srgbClr>
            </a:duotone>
            <a:lum bright="20000" contrast="-40000"/>
          </a:blip>
          <a:stretch>
            <a:fillRect/>
          </a:stretch>
        </p:blipFill>
        <p:spPr>
          <a:xfrm>
            <a:off x="-3643370" y="0"/>
            <a:ext cx="15031697" cy="7215214"/>
          </a:xfrm>
          <a:prstGeom prst="rect">
            <a:avLst/>
          </a:prstGeom>
        </p:spPr>
      </p:pic>
      <p:pic>
        <p:nvPicPr>
          <p:cNvPr id="5" name="Image 4" descr="Six Pisto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811054"/>
            <a:ext cx="7786742" cy="47062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1714544" y="642918"/>
            <a:ext cx="9572692" cy="106182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6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Recrutement Open chez les</a:t>
            </a:r>
            <a:endParaRPr lang="fr-FR" sz="6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Image Entete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CEE6F3"/>
              </a:clrFrom>
              <a:clrTo>
                <a:srgbClr val="CEE6F3">
                  <a:alpha val="0"/>
                </a:srgbClr>
              </a:clrTo>
            </a:clrChange>
            <a:duotone>
              <a:prstClr val="black"/>
              <a:srgbClr val="D2F6F0">
                <a:alpha val="5882"/>
                <a:tint val="45000"/>
                <a:satMod val="400000"/>
              </a:srgbClr>
            </a:duotone>
            <a:lum bright="20000" contrast="-40000"/>
          </a:blip>
          <a:stretch>
            <a:fillRect/>
          </a:stretch>
        </p:blipFill>
        <p:spPr>
          <a:xfrm>
            <a:off x="-3643370" y="0"/>
            <a:ext cx="15031697" cy="72152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71435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1472" y="357167"/>
            <a:ext cx="7429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0" b="1" dirty="0" smtClean="0">
                <a:solidFill>
                  <a:srgbClr val="FFC000"/>
                </a:solidFill>
                <a:latin typeface="Chiller" pitchFamily="82" charset="0"/>
                <a:ea typeface="DFKai-SB" pitchFamily="65" charset="-120"/>
              </a:rPr>
              <a:t>700 médailles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57356" y="2285992"/>
            <a:ext cx="70009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000" b="1" dirty="0" smtClean="0">
                <a:solidFill>
                  <a:srgbClr val="FF0000"/>
                </a:solidFill>
                <a:latin typeface="Chiller" pitchFamily="82" charset="0"/>
                <a:ea typeface="DFKai-SB" pitchFamily="65" charset="-120"/>
              </a:rPr>
              <a:t>Full Attaque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8596" y="4143380"/>
            <a:ext cx="82868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0" b="1" dirty="0" smtClean="0">
                <a:solidFill>
                  <a:schemeClr val="bg1"/>
                </a:solidFill>
                <a:latin typeface="Chiller" pitchFamily="82" charset="0"/>
                <a:ea typeface="DFKai-SB" pitchFamily="65" charset="-120"/>
              </a:rPr>
              <a:t>Rigoureux en Op</a:t>
            </a:r>
          </a:p>
          <a:p>
            <a:endParaRPr lang="fr-FR" dirty="0" smtClean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Entete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CEE6F3"/>
              </a:clrFrom>
              <a:clrTo>
                <a:srgbClr val="CEE6F3">
                  <a:alpha val="0"/>
                </a:srgbClr>
              </a:clrTo>
            </a:clrChange>
            <a:duotone>
              <a:prstClr val="black"/>
              <a:srgbClr val="D2F6F0">
                <a:alpha val="5882"/>
                <a:tint val="45000"/>
                <a:satMod val="400000"/>
              </a:srgbClr>
            </a:duotone>
            <a:lum bright="20000" contrast="-40000"/>
          </a:blip>
          <a:stretch>
            <a:fillRect/>
          </a:stretch>
        </p:blipFill>
        <p:spPr>
          <a:xfrm>
            <a:off x="-3643370" y="0"/>
            <a:ext cx="15031697" cy="721521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4282" y="571481"/>
            <a:ext cx="87154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b="1" u="sng" dirty="0" smtClean="0">
                <a:solidFill>
                  <a:schemeClr val="bg1"/>
                </a:solidFill>
                <a:latin typeface="Chiller" pitchFamily="82" charset="0"/>
                <a:ea typeface="DFKai-SB" pitchFamily="65" charset="-120"/>
              </a:rPr>
              <a:t>Objectif</a:t>
            </a:r>
            <a:r>
              <a:rPr lang="fr-FR" sz="10000" b="1" dirty="0" smtClean="0">
                <a:solidFill>
                  <a:schemeClr val="bg1"/>
                </a:solidFill>
                <a:latin typeface="Chiller" pitchFamily="82" charset="0"/>
                <a:ea typeface="DFKai-SB" pitchFamily="65" charset="-120"/>
              </a:rPr>
              <a:t> :</a:t>
            </a:r>
            <a:r>
              <a:rPr lang="fr-FR" sz="10000" b="1" dirty="0" smtClean="0">
                <a:solidFill>
                  <a:srgbClr val="FF0000"/>
                </a:solidFill>
                <a:latin typeface="Chiller" pitchFamily="82" charset="0"/>
                <a:ea typeface="DFKai-SB" pitchFamily="65" charset="-120"/>
              </a:rPr>
              <a:t> </a:t>
            </a:r>
          </a:p>
          <a:p>
            <a:pPr algn="ctr"/>
            <a:endParaRPr lang="fr-FR" sz="2000" b="1" dirty="0" smtClean="0">
              <a:solidFill>
                <a:srgbClr val="FF0000"/>
              </a:solidFill>
              <a:latin typeface="Chiller" pitchFamily="82" charset="0"/>
              <a:ea typeface="DFKai-SB" pitchFamily="65" charset="-120"/>
            </a:endParaRPr>
          </a:p>
          <a:p>
            <a:pPr algn="ctr"/>
            <a:r>
              <a:rPr lang="fr-FR" sz="16000" b="1" dirty="0" smtClean="0">
                <a:solidFill>
                  <a:srgbClr val="FF0000"/>
                </a:solidFill>
                <a:latin typeface="Chiller" pitchFamily="82" charset="0"/>
                <a:ea typeface="DFKai-SB" pitchFamily="65" charset="-120"/>
              </a:rPr>
              <a:t>FOX-TROT</a:t>
            </a:r>
          </a:p>
          <a:p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14282" y="5642283"/>
            <a:ext cx="87154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5500" b="1" dirty="0" smtClean="0">
                <a:solidFill>
                  <a:srgbClr val="002060"/>
                </a:solidFill>
                <a:latin typeface="Chiller" pitchFamily="82" charset="0"/>
                <a:ea typeface="DFKai-SB" pitchFamily="65" charset="-120"/>
              </a:rPr>
              <a:t>Et plus si affinités…</a:t>
            </a:r>
          </a:p>
          <a:p>
            <a:endParaRPr lang="fr-FR" dirty="0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Entete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CEE6F3"/>
              </a:clrFrom>
              <a:clrTo>
                <a:srgbClr val="CEE6F3">
                  <a:alpha val="0"/>
                </a:srgbClr>
              </a:clrTo>
            </a:clrChange>
            <a:duotone>
              <a:prstClr val="black"/>
              <a:srgbClr val="D2F6F0">
                <a:alpha val="5882"/>
                <a:tint val="45000"/>
                <a:satMod val="400000"/>
              </a:srgbClr>
            </a:duotone>
            <a:lum bright="20000" contrast="-40000"/>
          </a:blip>
          <a:stretch>
            <a:fillRect/>
          </a:stretch>
        </p:blipFill>
        <p:spPr>
          <a:xfrm>
            <a:off x="-3643370" y="0"/>
            <a:ext cx="15031697" cy="721521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4282" y="285728"/>
            <a:ext cx="87154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b="1" u="sng" dirty="0" smtClean="0">
                <a:solidFill>
                  <a:schemeClr val="bg1"/>
                </a:solidFill>
                <a:latin typeface="Chiller" pitchFamily="82" charset="0"/>
                <a:ea typeface="DFKai-SB" pitchFamily="65" charset="-120"/>
              </a:rPr>
              <a:t>Condition</a:t>
            </a:r>
            <a:r>
              <a:rPr lang="fr-FR" sz="8000" b="1" dirty="0" smtClean="0">
                <a:solidFill>
                  <a:schemeClr val="bg1"/>
                </a:solidFill>
                <a:latin typeface="Chiller" pitchFamily="82" charset="0"/>
                <a:ea typeface="DFKai-SB" pitchFamily="65" charset="-120"/>
              </a:rPr>
              <a:t> : </a:t>
            </a:r>
          </a:p>
          <a:p>
            <a:pPr algn="ctr"/>
            <a:r>
              <a:rPr lang="fr-FR" sz="11000" b="1" dirty="0" smtClean="0">
                <a:solidFill>
                  <a:srgbClr val="FFC000"/>
                </a:solidFill>
                <a:latin typeface="Chiller" pitchFamily="82" charset="0"/>
                <a:ea typeface="DFKai-SB" pitchFamily="65" charset="-120"/>
              </a:rPr>
              <a:t>Décontracté du slip* </a:t>
            </a:r>
          </a:p>
          <a:p>
            <a:pPr algn="ctr"/>
            <a:r>
              <a:rPr lang="fr-FR" sz="8000" b="1" dirty="0" smtClean="0">
                <a:solidFill>
                  <a:srgbClr val="FFC000"/>
                </a:solidFill>
                <a:latin typeface="Chiller" pitchFamily="82" charset="0"/>
                <a:ea typeface="DFKai-SB" pitchFamily="65" charset="-120"/>
              </a:rPr>
              <a:t>(avant et après l’Op) </a:t>
            </a:r>
          </a:p>
          <a:p>
            <a:endParaRPr 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285720" y="5143512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 smtClean="0">
                <a:solidFill>
                  <a:srgbClr val="FF00FF"/>
                </a:solidFill>
                <a:latin typeface="Brush Script MT" pitchFamily="66" charset="0"/>
              </a:rPr>
              <a:t>*  Je dis «slip »… mais bon… </a:t>
            </a:r>
          </a:p>
          <a:p>
            <a:pPr algn="r"/>
            <a:r>
              <a:rPr lang="fr-FR" sz="4400" b="1" dirty="0" smtClean="0">
                <a:solidFill>
                  <a:srgbClr val="FF00FF"/>
                </a:solidFill>
                <a:latin typeface="Brush Script MT" pitchFamily="66" charset="0"/>
              </a:rPr>
              <a:t>y a pas que des slips dans la team !!... 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36</Words>
  <Application>Microsoft Office PowerPoint</Application>
  <PresentationFormat>Affichage à l'écran (4:3)</PresentationFormat>
  <Paragraphs>13</Paragraphs>
  <Slides>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Little Mine</dc:creator>
  <cp:lastModifiedBy>Little Mine</cp:lastModifiedBy>
  <cp:revision>11</cp:revision>
  <dcterms:created xsi:type="dcterms:W3CDTF">2016-06-08T15:22:26Z</dcterms:created>
  <dcterms:modified xsi:type="dcterms:W3CDTF">2016-06-13T09:50:57Z</dcterms:modified>
</cp:coreProperties>
</file>