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A5A0-D920-4FF6-8EB6-E84676EAF56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E18B-DB08-4919-967E-52375E912B4E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1DA5A0-D920-4FF6-8EB6-E84676EAF56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B4E18B-DB08-4919-967E-52375E912B4E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1DA5A0-D920-4FF6-8EB6-E84676EAF56C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 Ente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3370" y="0"/>
            <a:ext cx="15031697" cy="7215214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0"/>
            <a:ext cx="6357950" cy="384731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ix Pist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290"/>
            <a:ext cx="7000924" cy="423126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1233922" y="5214950"/>
            <a:ext cx="9144064" cy="70788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Bestioles de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Big’O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Komon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6</Words>
  <Application>Microsoft Office PowerPoint</Application>
  <PresentationFormat>Affichage à l'écran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Débit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Little Mine</dc:creator>
  <cp:lastModifiedBy>Little Mine</cp:lastModifiedBy>
  <cp:revision>3</cp:revision>
  <dcterms:created xsi:type="dcterms:W3CDTF">2016-06-08T15:22:26Z</dcterms:created>
  <dcterms:modified xsi:type="dcterms:W3CDTF">2016-06-08T15:49:47Z</dcterms:modified>
</cp:coreProperties>
</file>