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426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E023-A970-4664-B104-854EA0EFDC99}" type="datetimeFigureOut">
              <a:rPr lang="fr-FR" smtClean="0"/>
              <a:t>05/06/2016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CE909-4DEB-4FFB-A872-68C61080E9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0251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E023-A970-4664-B104-854EA0EFDC99}" type="datetimeFigureOut">
              <a:rPr lang="fr-FR" smtClean="0"/>
              <a:t>05/06/2016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CE909-4DEB-4FFB-A872-68C61080E9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068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E023-A970-4664-B104-854EA0EFDC99}" type="datetimeFigureOut">
              <a:rPr lang="fr-FR" smtClean="0"/>
              <a:t>05/06/2016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CE909-4DEB-4FFB-A872-68C61080E9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7679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E023-A970-4664-B104-854EA0EFDC99}" type="datetimeFigureOut">
              <a:rPr lang="fr-FR" smtClean="0"/>
              <a:t>05/06/2016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CE909-4DEB-4FFB-A872-68C61080E9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547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E023-A970-4664-B104-854EA0EFDC99}" type="datetimeFigureOut">
              <a:rPr lang="fr-FR" smtClean="0"/>
              <a:t>05/06/2016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CE909-4DEB-4FFB-A872-68C61080E9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86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E023-A970-4664-B104-854EA0EFDC99}" type="datetimeFigureOut">
              <a:rPr lang="fr-FR" smtClean="0"/>
              <a:t>05/06/2016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CE909-4DEB-4FFB-A872-68C61080E9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1785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E023-A970-4664-B104-854EA0EFDC99}" type="datetimeFigureOut">
              <a:rPr lang="fr-FR" smtClean="0"/>
              <a:t>05/06/2016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CE909-4DEB-4FFB-A872-68C61080E9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1121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E023-A970-4664-B104-854EA0EFDC99}" type="datetimeFigureOut">
              <a:rPr lang="fr-FR" smtClean="0"/>
              <a:t>05/06/2016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CE909-4DEB-4FFB-A872-68C61080E9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057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E023-A970-4664-B104-854EA0EFDC99}" type="datetimeFigureOut">
              <a:rPr lang="fr-FR" smtClean="0"/>
              <a:t>05/06/2016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CE909-4DEB-4FFB-A872-68C61080E9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9862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E023-A970-4664-B104-854EA0EFDC99}" type="datetimeFigureOut">
              <a:rPr lang="fr-FR" smtClean="0"/>
              <a:t>05/06/2016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CE909-4DEB-4FFB-A872-68C61080E9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3832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E023-A970-4664-B104-854EA0EFDC99}" type="datetimeFigureOut">
              <a:rPr lang="fr-FR" smtClean="0"/>
              <a:t>05/06/2016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CE909-4DEB-4FFB-A872-68C61080E9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9615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0E023-A970-4664-B104-854EA0EFDC99}" type="datetimeFigureOut">
              <a:rPr lang="fr-FR" smtClean="0"/>
              <a:t>05/06/2016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CE909-4DEB-4FFB-A872-68C61080E9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9683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260251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1</cp:revision>
  <dcterms:created xsi:type="dcterms:W3CDTF">2016-06-05T16:18:49Z</dcterms:created>
  <dcterms:modified xsi:type="dcterms:W3CDTF">2016-06-05T16:18:59Z</dcterms:modified>
</cp:coreProperties>
</file>