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7"/>
  </p:notesMasterIdLst>
  <p:sldIdLst>
    <p:sldId id="368" r:id="rId2"/>
    <p:sldId id="369" r:id="rId3"/>
    <p:sldId id="370" r:id="rId4"/>
    <p:sldId id="371" r:id="rId5"/>
    <p:sldId id="372" r:id="rId6"/>
    <p:sldId id="373" r:id="rId7"/>
    <p:sldId id="374" r:id="rId8"/>
    <p:sldId id="375" r:id="rId9"/>
    <p:sldId id="376" r:id="rId10"/>
    <p:sldId id="377" r:id="rId11"/>
    <p:sldId id="378" r:id="rId12"/>
    <p:sldId id="379" r:id="rId13"/>
    <p:sldId id="380" r:id="rId14"/>
    <p:sldId id="381" r:id="rId15"/>
    <p:sldId id="382" r:id="rId16"/>
    <p:sldId id="383" r:id="rId17"/>
    <p:sldId id="384" r:id="rId18"/>
    <p:sldId id="385" r:id="rId19"/>
    <p:sldId id="386" r:id="rId20"/>
    <p:sldId id="387" r:id="rId21"/>
    <p:sldId id="388" r:id="rId22"/>
    <p:sldId id="389" r:id="rId23"/>
    <p:sldId id="390" r:id="rId24"/>
    <p:sldId id="391" r:id="rId25"/>
    <p:sldId id="392" r:id="rId26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zOADXUWfZIqr3bwc0Lh1jA==" hashData="2CjiO12X/py+Msq7oW1lyQzb5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012" autoAdjust="0"/>
    <p:restoredTop sz="94660"/>
  </p:normalViewPr>
  <p:slideViewPr>
    <p:cSldViewPr>
      <p:cViewPr>
        <p:scale>
          <a:sx n="50" d="100"/>
          <a:sy n="50" d="100"/>
        </p:scale>
        <p:origin x="-1710" y="-3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861FAC-BFE0-4474-BB99-08610E3A0B08}" type="datetimeFigureOut">
              <a:rPr lang="it-IT" smtClean="0"/>
              <a:t>28/05/2016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29FD52-58D4-48E4-A02E-DCF48A81066E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28599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90C199-FB3E-40D5-9389-A924C838BFF1}" type="slidenum">
              <a:rPr lang="it-IT" smtClean="0">
                <a:solidFill>
                  <a:prstClr val="black"/>
                </a:solidFill>
              </a:rPr>
              <a:pPr/>
              <a:t>1</a:t>
            </a:fld>
            <a:endParaRPr lang="it-I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398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CC203F-0A9E-426E-970E-3D3B1E92B83C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7702197"/>
      </p:ext>
    </p:extLst>
  </p:cSld>
  <p:clrMapOvr>
    <a:masterClrMapping/>
  </p:clrMapOvr>
  <p:transition spd="med"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29AE54-D0CC-44BD-8753-4402E6C04384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98088"/>
      </p:ext>
    </p:extLst>
  </p:cSld>
  <p:clrMapOvr>
    <a:masterClrMapping/>
  </p:clrMapOvr>
  <p:transition spd="med"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05A2A8-5097-4700-95A2-0BCCBEBE8D07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5846170"/>
      </p:ext>
    </p:extLst>
  </p:cSld>
  <p:clrMapOvr>
    <a:masterClrMapping/>
  </p:clrMapOvr>
  <p:transition spd="med"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72D22E-88FC-48CF-B549-66D19E2879A5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990035"/>
      </p:ext>
    </p:extLst>
  </p:cSld>
  <p:clrMapOvr>
    <a:masterClrMapping/>
  </p:clrMapOvr>
  <p:transition spd="med"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DD5B3B-932C-4D70-89B0-30A8B9D51D7D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85115"/>
      </p:ext>
    </p:extLst>
  </p:cSld>
  <p:clrMapOvr>
    <a:masterClrMapping/>
  </p:clrMapOvr>
  <p:transition spd="med"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29977-71FC-4A32-97C3-962514FAB66D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71027"/>
      </p:ext>
    </p:extLst>
  </p:cSld>
  <p:clrMapOvr>
    <a:masterClrMapping/>
  </p:clrMapOvr>
  <p:transition spd="med"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7C50A2-81DA-4FF0-B9E5-F704578369E1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2477782"/>
      </p:ext>
    </p:extLst>
  </p:cSld>
  <p:clrMapOvr>
    <a:masterClrMapping/>
  </p:clrMapOvr>
  <p:transition spd="med"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A43E438-BD18-4CDD-B17E-5AABD00D1AEF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3753832"/>
      </p:ext>
    </p:extLst>
  </p:cSld>
  <p:clrMapOvr>
    <a:masterClrMapping/>
  </p:clrMapOvr>
  <p:transition spd="med"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9FAB0C-D27A-455A-8976-3D0BF4EAC4C2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384075"/>
      </p:ext>
    </p:extLst>
  </p:cSld>
  <p:clrMapOvr>
    <a:masterClrMapping/>
  </p:clrMapOvr>
  <p:transition spd="med"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25DC1E-2972-4E07-B09B-A9172F774A5D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8038728"/>
      </p:ext>
    </p:extLst>
  </p:cSld>
  <p:clrMapOvr>
    <a:masterClrMapping/>
  </p:clrMapOvr>
  <p:transition spd="med"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>
              <a:solidFill>
                <a:srgbClr val="FFFFFF"/>
              </a:solidFill>
            </a:endParaRPr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A1DD5D-742D-4DD3-9F0C-22B5DA4346EA}" type="slidenum">
              <a:rPr lang="it-IT" altLang="it-IT">
                <a:solidFill>
                  <a:srgbClr val="FFFFFF"/>
                </a:solidFill>
              </a:rPr>
              <a:pPr/>
              <a:t>‹N›</a:t>
            </a:fld>
            <a:endParaRPr lang="it-IT" altLang="it-IT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301331"/>
      </p:ext>
    </p:extLst>
  </p:cSld>
  <p:clrMapOvr>
    <a:masterClrMapping/>
  </p:clrMapOvr>
  <p:transition spd="med" advClick="0" advTm="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>
              <a:solidFill>
                <a:srgbClr val="FFFFFF"/>
              </a:solidFill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>
              <a:solidFill>
                <a:srgbClr val="FFFFFF"/>
              </a:solidFill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DC32D7A-8113-46D8-88F4-A2B4ED243424}" type="slidenum">
              <a:rPr lang="it-IT" altLang="it-IT">
                <a:solidFill>
                  <a:srgbClr val="FFFFFF"/>
                </a:solidFill>
                <a:cs typeface="+mn-cs"/>
              </a:rPr>
              <a:pPr/>
              <a:t>‹N›</a:t>
            </a:fld>
            <a:endParaRPr lang="it-IT" altLang="it-IT">
              <a:solidFill>
                <a:srgbClr val="FFFFFF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251532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ransition spd="med" advClick="0" advTm="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audio" Target="../media/audio1.wav"/><Relationship Id="rId7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2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8.png"/><Relationship Id="rId7" Type="http://schemas.openxmlformats.org/officeDocument/2006/relationships/image" Target="../media/image51.gif"/><Relationship Id="rId12" Type="http://schemas.openxmlformats.org/officeDocument/2006/relationships/image" Target="../media/image56.jpeg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../media/image49.gif"/><Relationship Id="rId10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/>
          <p:cNvSpPr>
            <a:spLocks noChangeArrowheads="1"/>
          </p:cNvSpPr>
          <p:nvPr/>
        </p:nvSpPr>
        <p:spPr bwMode="auto">
          <a:xfrm>
            <a:off x="1258888" y="981075"/>
            <a:ext cx="6553200" cy="4752975"/>
          </a:xfrm>
          <a:prstGeom prst="flowChartProcess">
            <a:avLst/>
          </a:prstGeom>
          <a:noFill/>
          <a:ln w="38100">
            <a:pattFill prst="weave">
              <a:fgClr>
                <a:schemeClr val="bg1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it-IT" altLang="it-IT" sz="1800">
              <a:solidFill>
                <a:srgbClr val="FFFFFF"/>
              </a:solidFill>
            </a:endParaRPr>
          </a:p>
        </p:txBody>
      </p:sp>
      <p:pic>
        <p:nvPicPr>
          <p:cNvPr id="1026" name="Picture 2" descr="F:\-         463- prossimo pps\-      nuovi gif\-    cani\46cf51cb13.gif"/>
          <p:cNvPicPr>
            <a:picLocks noChangeAspect="1" noChangeArrowheads="1" noCrop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3828" y="4210050"/>
            <a:ext cx="12192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F:\-         463- prossimo pps\-      nuovi gif\-    cani\402327qu3730jk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469" y="4972050"/>
            <a:ext cx="1964531" cy="188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F:\-  2  IDEE DA USARE\-   cornici\frame v ert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65504" y="7893496"/>
            <a:ext cx="4242061" cy="3174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F:\-         463- prossimo pps\-      nuovi gif\-    cani\tip-top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782" y="2924944"/>
            <a:ext cx="1876515" cy="218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WordArt 5" descr="35"/>
          <p:cNvSpPr>
            <a:spLocks noChangeArrowheads="1" noChangeShapeType="1" noTextEdit="1"/>
          </p:cNvSpPr>
          <p:nvPr/>
        </p:nvSpPr>
        <p:spPr bwMode="auto">
          <a:xfrm>
            <a:off x="2876166" y="1809981"/>
            <a:ext cx="3318644" cy="2952328"/>
          </a:xfrm>
          <a:prstGeom prst="rect">
            <a:avLst/>
          </a:prstGeom>
        </p:spPr>
        <p:txBody>
          <a:bodyPr wrap="none" lIns="91371" tIns="45687" rIns="91371" bIns="45687" fromWordArt="1">
            <a:prstTxWarp prst="textPlain">
              <a:avLst>
                <a:gd name="adj" fmla="val 47222"/>
              </a:avLst>
            </a:prstTxWarp>
          </a:bodyPr>
          <a:lstStyle/>
          <a:p>
            <a:pPr algn="ctr"/>
            <a:r>
              <a:rPr lang="it-IT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Nos </a:t>
            </a:r>
          </a:p>
          <a:p>
            <a:pPr algn="ctr"/>
            <a:r>
              <a:rPr lang="it-IT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fidèles</a:t>
            </a:r>
            <a:r>
              <a:rPr lang="it-IT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 </a:t>
            </a:r>
          </a:p>
          <a:p>
            <a:pPr algn="ctr"/>
            <a:r>
              <a:rPr lang="it-IT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compagnons</a:t>
            </a:r>
            <a:endParaRPr lang="it-IT" sz="36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tile tx="0" ty="0" sx="100000" sy="100000" flip="none" algn="tl"/>
              </a:blipFill>
              <a:latin typeface="Matura MT Script Capitals"/>
              <a:cs typeface="+mn-cs"/>
            </a:endParaRPr>
          </a:p>
        </p:txBody>
      </p:sp>
      <p:pic>
        <p:nvPicPr>
          <p:cNvPr id="2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52" y="-72733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9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EEECE1">
                  <a:lumMod val="50000"/>
                  <a:shade val="30000"/>
                  <a:satMod val="115000"/>
                  <a:alpha val="0"/>
                </a:srgbClr>
              </a:gs>
              <a:gs pos="50000">
                <a:srgbClr val="EEECE1">
                  <a:lumMod val="50000"/>
                  <a:shade val="67500"/>
                  <a:satMod val="115000"/>
                </a:srgbClr>
              </a:gs>
              <a:gs pos="100000">
                <a:srgbClr val="EEECE1">
                  <a:lumMod val="50000"/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s-ES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9" name="10 Triángulo rectángulo"/>
          <p:cNvSpPr/>
          <p:nvPr/>
        </p:nvSpPr>
        <p:spPr>
          <a:xfrm rot="5400000" flipH="1" flipV="1">
            <a:off x="1163307" y="-1166037"/>
            <a:ext cx="6858000" cy="9144000"/>
          </a:xfrm>
          <a:prstGeom prst="rtTriangle">
            <a:avLst/>
          </a:prstGeom>
          <a:gradFill flip="none" rotWithShape="1">
            <a:gsLst>
              <a:gs pos="0">
                <a:srgbClr val="EEECE1">
                  <a:lumMod val="50000"/>
                  <a:shade val="30000"/>
                  <a:satMod val="115000"/>
                  <a:alpha val="0"/>
                </a:srgbClr>
              </a:gs>
              <a:gs pos="50000">
                <a:srgbClr val="EEECE1">
                  <a:lumMod val="50000"/>
                  <a:shade val="67500"/>
                  <a:satMod val="115000"/>
                </a:srgbClr>
              </a:gs>
              <a:gs pos="100000">
                <a:srgbClr val="EEECE1">
                  <a:lumMod val="50000"/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s-ES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12" name="WordArt 5" descr="35"/>
          <p:cNvSpPr>
            <a:spLocks noChangeArrowheads="1" noChangeShapeType="1" noTextEdit="1"/>
          </p:cNvSpPr>
          <p:nvPr/>
        </p:nvSpPr>
        <p:spPr bwMode="auto">
          <a:xfrm>
            <a:off x="2859088" y="1809981"/>
            <a:ext cx="3318644" cy="2952328"/>
          </a:xfrm>
          <a:prstGeom prst="rect">
            <a:avLst/>
          </a:prstGeom>
        </p:spPr>
        <p:txBody>
          <a:bodyPr wrap="none" lIns="91371" tIns="45687" rIns="91371" bIns="45687" fromWordArt="1">
            <a:prstTxWarp prst="textPlain">
              <a:avLst>
                <a:gd name="adj" fmla="val 47222"/>
              </a:avLst>
            </a:prstTxWarp>
          </a:bodyPr>
          <a:lstStyle/>
          <a:p>
            <a:pPr algn="ctr"/>
            <a:r>
              <a:rPr lang="it-IT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Nos </a:t>
            </a:r>
          </a:p>
          <a:p>
            <a:pPr algn="ctr"/>
            <a:r>
              <a:rPr lang="it-IT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fidèles</a:t>
            </a:r>
            <a:r>
              <a:rPr lang="it-IT" sz="3600" b="1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 </a:t>
            </a:r>
          </a:p>
          <a:p>
            <a:pPr algn="ctr"/>
            <a:r>
              <a:rPr lang="it-IT" sz="3600" b="1" kern="10" dirty="0" err="1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Matura MT Script Capitals"/>
                <a:cs typeface="+mn-cs"/>
              </a:rPr>
              <a:t>compagnons</a:t>
            </a:r>
            <a:endParaRPr lang="it-IT" sz="3600" b="1" kern="10" dirty="0">
              <a:ln w="12700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8"/>
                <a:srcRect/>
                <a:tile tx="0" ty="0" sx="100000" sy="100000" flip="none" algn="tl"/>
              </a:blipFill>
              <a:latin typeface="Matura MT Script Capitals"/>
              <a:cs typeface="+mn-cs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1043608" y="6309320"/>
            <a:ext cx="396081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rtl="1" eaLnBrk="1" hangingPunct="1">
              <a:spcBef>
                <a:spcPct val="50000"/>
              </a:spcBef>
              <a:buFontTx/>
              <a:buNone/>
            </a:pPr>
            <a:r>
              <a:rPr lang="en-US" altLang="zh-TW" sz="1800" dirty="0" err="1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Avancement</a:t>
            </a:r>
            <a:r>
              <a:rPr lang="en-US" altLang="zh-TW" sz="1800" dirty="0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 </a:t>
            </a:r>
            <a:r>
              <a:rPr lang="en-US" altLang="zh-TW" sz="1800" dirty="0" err="1">
                <a:solidFill>
                  <a:srgbClr val="FFFF00"/>
                </a:solidFill>
                <a:latin typeface="Harlow Solid Italic" pitchFamily="82" charset="0"/>
                <a:ea typeface="新細明體" pitchFamily="18" charset="-120"/>
              </a:rPr>
              <a:t>automatique</a:t>
            </a:r>
            <a:endParaRPr lang="fr-FR" altLang="zh-TW" sz="1800" dirty="0">
              <a:solidFill>
                <a:srgbClr val="FFFF00"/>
              </a:solidFill>
              <a:latin typeface="Harlow Solid Italic" pitchFamily="82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99825186"/>
      </p:ext>
    </p:extLst>
  </p:cSld>
  <p:clrMapOvr>
    <a:masterClrMapping/>
  </p:clrMapOvr>
  <p:transition spd="slow" advClick="0" advTm="14000">
    <p:sndAc>
      <p:stSnd>
        <p:snd r:embed="rId3" name="Adoro - Enrique Chi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28" grpId="0" animBg="1"/>
      <p:bldP spid="29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-         463- prossimo pps\-      prima e ultima page\75364de0-trasp-5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100" y="-10006"/>
            <a:ext cx="9150100" cy="686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F:\-  2  IDEE DA USARE\-  ANIMALI\oie_qBflEUa0ulU6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6F7D7D"/>
              </a:clrFrom>
              <a:clrTo>
                <a:srgbClr val="6F7D7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40768"/>
            <a:ext cx="5616624" cy="337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:\-         463- prossimo pps\-      nuovi gif\AP_Britain_RussiaArt_25N-cr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876" y="4040241"/>
            <a:ext cx="4600575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F:\-         463- prossimo pps\-      nuovi gif\6-48-25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2365" y="3861048"/>
            <a:ext cx="3337548" cy="2282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F:\-  2  IDEE DA USARE\-  BAMBINI\c19bcbcd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720" y="4635188"/>
            <a:ext cx="1631976" cy="1959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F:\-         463- prossimo pps\-      nuovi gif\-    cani\0a7be4b8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684" y="4941513"/>
            <a:ext cx="1027884" cy="165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22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6000">
        <p14:prism isContent="1" isInverted="1"/>
      </p:transition>
    </mc:Choice>
    <mc:Fallback xmlns="">
      <p:transition spd="slow" advClick="0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P8211144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710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7318050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P7318049-lc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8221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>
        <p14:prism isContent="1" isInverted="1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B109848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0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8169062-lcfsc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8169063-lcscl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81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PC010119-lcf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9484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P8110425-lcle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P5105563-lc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32700" cy="572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54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P8050130-S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589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3174393-cs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P3174394-csm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730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4144906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564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3174389-cs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P3174387-cs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P3174388-csl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052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2000"/>
    </mc:Choice>
    <mc:Fallback xmlns=""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3174307-l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833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P3104241-c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3104246-lcslelie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52" y="555311"/>
            <a:ext cx="7641797" cy="5731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0094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A141727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692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P1203783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4" descr="P1203786-lc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758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P9301592-lcfs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736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P1203769-lc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4" descr="P1203795-lc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3022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PC313552-lcsc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63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P7046773-cs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P8211155-lcf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012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P9301590-lcf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00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P8211168-cfs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4" descr="P8211167-cl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20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PB012326-lcsle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719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P8098524-f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571500"/>
            <a:ext cx="7620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:\-  2  IDEE DA USARE\-   cornici\frame v ert black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99392"/>
            <a:ext cx="926636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956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prism isContent="1" isInverted="1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-         463- prossimo pps\-      prima e ultima page\vacances-animaux-petit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287" y="1280439"/>
            <a:ext cx="5502002" cy="3445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F:\-         463- prossimo pps\-      prima e ultima page\75364de0-trasp-50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62" y="0"/>
            <a:ext cx="9150100" cy="6868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F:\-         463- prossimo pps\-      nuovi gif\-    cani\81989312.....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08941"/>
            <a:ext cx="2376264" cy="2002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F:\-         463- prossimo pps\-      nuovi gif\-    cani\8c42c9cc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4968789"/>
            <a:ext cx="3026321" cy="2021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22"/>
          <p:cNvSpPr txBox="1">
            <a:spLocks noChangeArrowheads="1"/>
          </p:cNvSpPr>
          <p:nvPr/>
        </p:nvSpPr>
        <p:spPr bwMode="auto">
          <a:xfrm>
            <a:off x="6228184" y="1666753"/>
            <a:ext cx="903406" cy="4154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050" b="1" dirty="0" err="1" smtClean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Adoptez</a:t>
            </a:r>
            <a:r>
              <a:rPr lang="it-IT" altLang="it-IT" sz="1050" b="1" dirty="0" smtClean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 </a:t>
            </a:r>
            <a:r>
              <a:rPr lang="it-IT" altLang="it-IT" sz="1050" b="1" dirty="0" err="1" smtClean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moi</a:t>
            </a:r>
            <a:endParaRPr lang="it-IT" altLang="it-IT" sz="1050" b="1" dirty="0">
              <a:solidFill>
                <a:srgbClr val="FF3300"/>
              </a:solidFill>
              <a:latin typeface="Comic Sans MS" pitchFamily="66" charset="0"/>
              <a:cs typeface="+mn-cs"/>
            </a:endParaRPr>
          </a:p>
        </p:txBody>
      </p:sp>
      <p:pic>
        <p:nvPicPr>
          <p:cNvPr id="10" name="Picture 8" descr="P7301288-crop-grey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812" y="5384800"/>
            <a:ext cx="993775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 descr="E:\CARLA Dati 12 dicembre 2015\CARLA Carla Acer 16-3-2014\- 0A New Pc-ACER 2 febbraio 2013\- 00 1 GIUGNO\- ARRIVAL + GIF 21 Giugno\- 0 cartelle  2012-2015 - 1 maggio\MUSICA  e FIRMA\Firma\z4eadc85c76cb6 by Charlotte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049963"/>
            <a:ext cx="1428750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23013"/>
            <a:ext cx="57467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2491706" y="6458668"/>
            <a:ext cx="287727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it-IT" altLang="it-IT" sz="1800" b="1" dirty="0" err="1">
                <a:solidFill>
                  <a:srgbClr val="FFFFFF"/>
                </a:solidFill>
                <a:latin typeface="Monotype Corsiva" pitchFamily="66" charset="0"/>
              </a:rPr>
              <a:t>Musique</a:t>
            </a:r>
            <a:r>
              <a:rPr lang="it-IT" altLang="it-IT" sz="1800" b="1" dirty="0">
                <a:solidFill>
                  <a:srgbClr val="FFFFFF"/>
                </a:solidFill>
                <a:latin typeface="Monotype Corsiva" pitchFamily="66" charset="0"/>
              </a:rPr>
              <a:t>: </a:t>
            </a:r>
            <a:r>
              <a:rPr lang="it-IT" altLang="it-IT" sz="1800" b="1" dirty="0" smtClean="0">
                <a:solidFill>
                  <a:srgbClr val="FFFFFF"/>
                </a:solidFill>
                <a:latin typeface="Monotype Corsiva" pitchFamily="66" charset="0"/>
              </a:rPr>
              <a:t>Adoro -Enrique  </a:t>
            </a:r>
            <a:r>
              <a:rPr lang="it-IT" altLang="it-IT" sz="1800" b="1" dirty="0" err="1" smtClean="0">
                <a:solidFill>
                  <a:srgbClr val="FFFFFF"/>
                </a:solidFill>
                <a:latin typeface="Monotype Corsiva" pitchFamily="66" charset="0"/>
              </a:rPr>
              <a:t>Chiar</a:t>
            </a:r>
            <a:endParaRPr lang="it-IT" altLang="it-IT" sz="1800" b="1" dirty="0">
              <a:solidFill>
                <a:srgbClr val="FFFFFF"/>
              </a:solidFill>
              <a:latin typeface="Monotype Corsiva" pitchFamily="66" charset="0"/>
            </a:endParaRPr>
          </a:p>
        </p:txBody>
      </p:sp>
      <p:sp>
        <p:nvSpPr>
          <p:cNvPr id="21" name="AutoShape 26"/>
          <p:cNvSpPr>
            <a:spLocks noChangeArrowheads="1"/>
          </p:cNvSpPr>
          <p:nvPr/>
        </p:nvSpPr>
        <p:spPr bwMode="auto">
          <a:xfrm>
            <a:off x="6228184" y="1556793"/>
            <a:ext cx="903406" cy="500840"/>
          </a:xfrm>
          <a:prstGeom prst="wedgeEllipseCallout">
            <a:avLst>
              <a:gd name="adj1" fmla="val 209560"/>
              <a:gd name="adj2" fmla="val 220433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endParaRPr lang="en-GB" altLang="it-IT" sz="1600" b="1">
              <a:solidFill>
                <a:srgbClr val="000000"/>
              </a:solidFill>
              <a:cs typeface="+mn-cs"/>
            </a:endParaRPr>
          </a:p>
        </p:txBody>
      </p:sp>
      <p:sp>
        <p:nvSpPr>
          <p:cNvPr id="22" name="Text Box 20"/>
          <p:cNvSpPr txBox="1">
            <a:spLocks noChangeArrowheads="1"/>
          </p:cNvSpPr>
          <p:nvPr/>
        </p:nvSpPr>
        <p:spPr bwMode="auto">
          <a:xfrm>
            <a:off x="1592920" y="1757550"/>
            <a:ext cx="1366837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1100" b="1" dirty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N</a:t>
            </a:r>
            <a:r>
              <a:rPr lang="it-IT" altLang="it-IT" sz="1100" b="1" dirty="0" smtClean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e m’</a:t>
            </a:r>
            <a:r>
              <a:rPr lang="it-IT" altLang="it-IT" sz="1100" b="1" dirty="0" err="1" smtClean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abandonnez</a:t>
            </a:r>
            <a:r>
              <a:rPr lang="it-IT" altLang="it-IT" sz="1100" b="1" dirty="0" smtClean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 </a:t>
            </a:r>
            <a:r>
              <a:rPr lang="it-IT" altLang="it-IT" sz="1100" b="1" dirty="0" err="1" smtClean="0">
                <a:solidFill>
                  <a:srgbClr val="FF3300"/>
                </a:solidFill>
                <a:latin typeface="Lucida Calligraphy" panose="03010101010101010101" pitchFamily="66" charset="0"/>
                <a:cs typeface="+mn-cs"/>
              </a:rPr>
              <a:t>pas</a:t>
            </a:r>
            <a:endParaRPr lang="it-IT" altLang="it-IT" sz="1100" b="1" dirty="0">
              <a:solidFill>
                <a:srgbClr val="FF3300"/>
              </a:solidFill>
              <a:latin typeface="Lucida Calligraphy" panose="03010101010101010101" pitchFamily="66" charset="0"/>
              <a:cs typeface="+mn-cs"/>
            </a:endParaRPr>
          </a:p>
        </p:txBody>
      </p:sp>
      <p:sp>
        <p:nvSpPr>
          <p:cNvPr id="23" name="AutoShape 19"/>
          <p:cNvSpPr>
            <a:spLocks noChangeArrowheads="1"/>
          </p:cNvSpPr>
          <p:nvPr/>
        </p:nvSpPr>
        <p:spPr bwMode="auto">
          <a:xfrm flipH="1">
            <a:off x="1691679" y="1757550"/>
            <a:ext cx="1268077" cy="600164"/>
          </a:xfrm>
          <a:prstGeom prst="wedgeEllipseCallout">
            <a:avLst>
              <a:gd name="adj1" fmla="val 98698"/>
              <a:gd name="adj2" fmla="val 197875"/>
            </a:avLst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 eaLnBrk="0" hangingPunct="0"/>
            <a:endParaRPr lang="en-GB" altLang="it-IT" sz="1600" b="1">
              <a:solidFill>
                <a:srgbClr val="000000"/>
              </a:solidFill>
              <a:cs typeface="+mn-cs"/>
            </a:endParaRPr>
          </a:p>
        </p:txBody>
      </p:sp>
      <p:pic>
        <p:nvPicPr>
          <p:cNvPr id="17" name="Picture 6" descr="F:\-         463- prossimo pps\-      nuovi gif\-    cani\a829c35a-100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699" y="2764232"/>
            <a:ext cx="1129676" cy="1705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7" descr="F:\-         463- prossimo pps\-      nuovi gif\-    cani\gwd_naughtydog-150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1768"/>
            <a:ext cx="142875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9 Triángulo rectángulo"/>
          <p:cNvSpPr/>
          <p:nvPr/>
        </p:nvSpPr>
        <p:spPr>
          <a:xfrm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rgbClr val="EEECE1">
                  <a:lumMod val="50000"/>
                  <a:shade val="30000"/>
                  <a:satMod val="115000"/>
                  <a:alpha val="0"/>
                </a:srgbClr>
              </a:gs>
              <a:gs pos="50000">
                <a:srgbClr val="EEECE1">
                  <a:lumMod val="50000"/>
                  <a:shade val="67500"/>
                  <a:satMod val="115000"/>
                </a:srgbClr>
              </a:gs>
              <a:gs pos="100000">
                <a:srgbClr val="EEECE1">
                  <a:lumMod val="50000"/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s-ES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24" name="10 Triángulo rectángulo"/>
          <p:cNvSpPr/>
          <p:nvPr/>
        </p:nvSpPr>
        <p:spPr>
          <a:xfrm rot="5400000" flipH="1" flipV="1">
            <a:off x="1100194" y="-1185806"/>
            <a:ext cx="6858000" cy="9229612"/>
          </a:xfrm>
          <a:prstGeom prst="rtTriangle">
            <a:avLst/>
          </a:prstGeom>
          <a:gradFill flip="none" rotWithShape="1">
            <a:gsLst>
              <a:gs pos="0">
                <a:srgbClr val="EEECE1">
                  <a:lumMod val="50000"/>
                  <a:shade val="30000"/>
                  <a:satMod val="115000"/>
                  <a:alpha val="0"/>
                </a:srgbClr>
              </a:gs>
              <a:gs pos="50000">
                <a:srgbClr val="EEECE1">
                  <a:lumMod val="50000"/>
                  <a:shade val="67500"/>
                  <a:satMod val="115000"/>
                </a:srgbClr>
              </a:gs>
              <a:gs pos="100000">
                <a:srgbClr val="EEECE1">
                  <a:lumMod val="50000"/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defRPr/>
            </a:pPr>
            <a:endParaRPr lang="es-ES" kern="0">
              <a:solidFill>
                <a:prstClr val="white"/>
              </a:solidFill>
              <a:latin typeface="Calibri"/>
              <a:cs typeface="+mn-cs"/>
            </a:endParaRPr>
          </a:p>
        </p:txBody>
      </p:sp>
      <p:pic>
        <p:nvPicPr>
          <p:cNvPr id="1040" name="Picture 16" descr="F:\-         464- prossimo pps\-      nuovi gif\-    cani\07cc90f3-300.jpg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718" y="492254"/>
            <a:ext cx="4622546" cy="462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F:\-         464- prossimo pps\-      nuovi gif\-    cani\b0450ba9-400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1991" y="5566493"/>
            <a:ext cx="3810000" cy="75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39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6289675" y="6299200"/>
            <a:ext cx="2098675" cy="32385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1" tIns="45715" rIns="91431" bIns="45715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EAEBDE"/>
              </a:buClr>
              <a:buSzPct val="95000"/>
              <a:buFont typeface="Wingdings" pitchFamily="2" charset="2"/>
              <a:buNone/>
            </a:pP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Click </a:t>
            </a:r>
            <a:r>
              <a:rPr lang="en-US" altLang="it-IT" sz="1500" dirty="0" err="1">
                <a:solidFill>
                  <a:srgbClr val="FFFF66"/>
                </a:solidFill>
                <a:latin typeface="Monotype Corsiva" pitchFamily="66" charset="0"/>
              </a:rPr>
              <a:t>ici</a:t>
            </a:r>
            <a:r>
              <a:rPr lang="en-US" altLang="it-IT" sz="1500" dirty="0">
                <a:solidFill>
                  <a:srgbClr val="FFFF66"/>
                </a:solidFill>
                <a:latin typeface="Monotype Corsiva" pitchFamily="66" charset="0"/>
              </a:rPr>
              <a:t> pour le revoir</a:t>
            </a:r>
          </a:p>
        </p:txBody>
      </p:sp>
    </p:spTree>
    <p:extLst>
      <p:ext uri="{BB962C8B-B14F-4D97-AF65-F5344CB8AC3E}">
        <p14:creationId xmlns:p14="http://schemas.microsoft.com/office/powerpoint/2010/main" val="252335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 animBg="1"/>
      <p:bldP spid="22" grpId="0"/>
      <p:bldP spid="23" grpId="0" animBg="1"/>
      <p:bldP spid="24" grpId="0" animBg="1"/>
      <p:bldP spid="25" grpId="0"/>
    </p:bld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1919</TotalTime>
  <Words>25</Words>
  <Application>Microsoft Office PowerPoint</Application>
  <PresentationFormat>Presentazione su schermo (4:3)</PresentationFormat>
  <Paragraphs>12</Paragraphs>
  <Slides>25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25</vt:i4>
      </vt:variant>
    </vt:vector>
  </HeadingPairs>
  <TitlesOfParts>
    <vt:vector size="26" baseType="lpstr"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Nos fidèles compagnons @Charlotte</dc:title>
  <dc:creator>Charlotte</dc:creator>
  <cp:lastModifiedBy>Carla</cp:lastModifiedBy>
  <cp:revision>162</cp:revision>
  <dcterms:created xsi:type="dcterms:W3CDTF">2010-03-20T17:45:16Z</dcterms:created>
  <dcterms:modified xsi:type="dcterms:W3CDTF">2016-05-28T10:45:28Z</dcterms:modified>
</cp:coreProperties>
</file>