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9"/>
  </p:notesMasterIdLst>
  <p:handoutMasterIdLst>
    <p:handoutMasterId r:id="rId10"/>
  </p:handoutMasterIdLst>
  <p:sldIdLst>
    <p:sldId id="257" r:id="rId3"/>
    <p:sldId id="270" r:id="rId4"/>
    <p:sldId id="262" r:id="rId5"/>
    <p:sldId id="263" r:id="rId6"/>
    <p:sldId id="271" r:id="rId7"/>
    <p:sldId id="27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jm+KTuVTj6TfynnCTHwNQ==" hashData="igZgINU1p56j9/fA4kGKs1uPxHFSzgbJpeHn8FytC1ja5BHeZRUi9I5BiZ5ENaJzjLvymBGcG8066zHYVNM65Q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1" d="100"/>
          <a:sy n="91" d="100"/>
        </p:scale>
        <p:origin x="17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95" d="100"/>
          <a:sy n="95" d="100"/>
        </p:scale>
        <p:origin x="2724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3D5444-F62C-42C3-A75A-D9DBA807730F}" type="datetimeFigureOut">
              <a:rPr lang="en-US" smtClean="0"/>
              <a:t>5/16/2016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A4F617-7A30-41D4-AB86-5D833C98E18B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6248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CAA1FA-7B6A-47D2-8D61-F225D71B51FF}" type="datetimeFigureOut">
              <a:rPr lang="en-US" smtClean="0"/>
              <a:t>5/16/2016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A179D-2D27-49E2-B022-8EDDA2EFE682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603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 noChangeArrowheads="1"/>
          </p:cNvSpPr>
          <p:nvPr/>
        </p:nvSpPr>
        <p:spPr bwMode="white">
          <a:xfrm>
            <a:off x="8429022" y="0"/>
            <a:ext cx="3762978" cy="6858000"/>
          </a:xfrm>
          <a:custGeom>
            <a:avLst/>
            <a:gdLst>
              <a:gd name="connsiteX0" fmla="*/ 0 w 3762978"/>
              <a:gd name="connsiteY0" fmla="*/ 0 h 6858000"/>
              <a:gd name="connsiteX1" fmla="*/ 3762978 w 3762978"/>
              <a:gd name="connsiteY1" fmla="*/ 0 h 6858000"/>
              <a:gd name="connsiteX2" fmla="*/ 3762978 w 3762978"/>
              <a:gd name="connsiteY2" fmla="*/ 6858000 h 6858000"/>
              <a:gd name="connsiteX3" fmla="*/ 338667 w 3762978"/>
              <a:gd name="connsiteY3" fmla="*/ 6858000 h 6858000"/>
              <a:gd name="connsiteX4" fmla="*/ 1189567 w 3762978"/>
              <a:gd name="connsiteY4" fmla="*/ 43370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62978" h="6858000">
                <a:moveTo>
                  <a:pt x="0" y="0"/>
                </a:moveTo>
                <a:lnTo>
                  <a:pt x="3762978" y="0"/>
                </a:lnTo>
                <a:lnTo>
                  <a:pt x="3762978" y="6858000"/>
                </a:lnTo>
                <a:lnTo>
                  <a:pt x="338667" y="6858000"/>
                </a:lnTo>
                <a:lnTo>
                  <a:pt x="1189567" y="433705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8145385" y="0"/>
            <a:ext cx="1672169" cy="6858000"/>
          </a:xfrm>
          <a:custGeom>
            <a:avLst/>
            <a:gdLst/>
            <a:ahLst/>
            <a:cxnLst/>
            <a:rect l="l" t="t" r="r" b="b"/>
            <a:pathLst>
              <a:path w="1254127" h="6858000">
                <a:moveTo>
                  <a:pt x="0" y="0"/>
                </a:moveTo>
                <a:lnTo>
                  <a:pt x="365127" y="0"/>
                </a:lnTo>
                <a:lnTo>
                  <a:pt x="1254127" y="4337050"/>
                </a:lnTo>
                <a:lnTo>
                  <a:pt x="619127" y="6858000"/>
                </a:lnTo>
                <a:lnTo>
                  <a:pt x="257175" y="6858000"/>
                </a:lnTo>
                <a:lnTo>
                  <a:pt x="892175" y="433705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800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950653" y="0"/>
            <a:ext cx="1528232" cy="6858000"/>
          </a:xfrm>
          <a:custGeom>
            <a:avLst/>
            <a:gdLst/>
            <a:ahLst/>
            <a:cxnLst/>
            <a:rect l="l" t="t" r="r" b="b"/>
            <a:pathLst>
              <a:path w="1146174" h="6858000">
                <a:moveTo>
                  <a:pt x="0" y="0"/>
                </a:moveTo>
                <a:lnTo>
                  <a:pt x="253999" y="0"/>
                </a:lnTo>
                <a:lnTo>
                  <a:pt x="1146174" y="4337050"/>
                </a:lnTo>
                <a:lnTo>
                  <a:pt x="511174" y="6858000"/>
                </a:lnTo>
                <a:lnTo>
                  <a:pt x="254000" y="6858000"/>
                </a:lnTo>
                <a:lnTo>
                  <a:pt x="892175" y="433705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innerShdw blurRad="177800" dist="50800" dir="108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1873584"/>
            <a:ext cx="6400800" cy="2560320"/>
          </a:xfrm>
        </p:spPr>
        <p:txBody>
          <a:bodyPr anchor="b">
            <a:normAutofit/>
          </a:bodyPr>
          <a:lstStyle>
            <a:lvl1pPr algn="l">
              <a:defRPr sz="4000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4572000"/>
            <a:ext cx="6400800" cy="1600200"/>
          </a:xfrm>
        </p:spPr>
        <p:txBody>
          <a:bodyPr/>
          <a:lstStyle>
            <a:lvl1pPr marL="0" indent="0" algn="l">
              <a:spcBef>
                <a:spcPts val="120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585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t>5/16/2016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182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iapositive de titre avec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5"/>
          <p:cNvSpPr>
            <a:spLocks noChangeArrowheads="1"/>
          </p:cNvSpPr>
          <p:nvPr/>
        </p:nvSpPr>
        <p:spPr bwMode="white">
          <a:xfrm>
            <a:off x="6540503" y="0"/>
            <a:ext cx="5651496" cy="6858000"/>
          </a:xfrm>
          <a:custGeom>
            <a:avLst/>
            <a:gdLst/>
            <a:ahLst/>
            <a:cxnLst/>
            <a:rect l="l" t="t" r="r" b="b"/>
            <a:pathLst>
              <a:path w="4238622" h="6858000">
                <a:moveTo>
                  <a:pt x="0" y="0"/>
                </a:moveTo>
                <a:lnTo>
                  <a:pt x="4086222" y="0"/>
                </a:lnTo>
                <a:lnTo>
                  <a:pt x="4237035" y="0"/>
                </a:lnTo>
                <a:lnTo>
                  <a:pt x="4238622" y="0"/>
                </a:lnTo>
                <a:lnTo>
                  <a:pt x="4238622" y="6858000"/>
                </a:lnTo>
                <a:lnTo>
                  <a:pt x="4237035" y="6858000"/>
                </a:lnTo>
                <a:lnTo>
                  <a:pt x="4086222" y="6858000"/>
                </a:lnTo>
                <a:lnTo>
                  <a:pt x="254000" y="6858000"/>
                </a:lnTo>
                <a:lnTo>
                  <a:pt x="892175" y="433705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6256868" y="0"/>
            <a:ext cx="1672169" cy="6858000"/>
          </a:xfrm>
          <a:custGeom>
            <a:avLst/>
            <a:gdLst/>
            <a:ahLst/>
            <a:cxnLst/>
            <a:rect l="l" t="t" r="r" b="b"/>
            <a:pathLst>
              <a:path w="1254127" h="6858000">
                <a:moveTo>
                  <a:pt x="0" y="0"/>
                </a:moveTo>
                <a:lnTo>
                  <a:pt x="365127" y="0"/>
                </a:lnTo>
                <a:lnTo>
                  <a:pt x="1254127" y="4337050"/>
                </a:lnTo>
                <a:lnTo>
                  <a:pt x="619127" y="6858000"/>
                </a:lnTo>
                <a:lnTo>
                  <a:pt x="257175" y="6858000"/>
                </a:lnTo>
                <a:lnTo>
                  <a:pt x="892175" y="433705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innerShdw blurRad="63500" dist="50800" dir="108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800"/>
          </a:p>
        </p:txBody>
      </p:sp>
      <p:sp>
        <p:nvSpPr>
          <p:cNvPr id="12" name="Freeform 7"/>
          <p:cNvSpPr>
            <a:spLocks/>
          </p:cNvSpPr>
          <p:nvPr/>
        </p:nvSpPr>
        <p:spPr bwMode="auto">
          <a:xfrm>
            <a:off x="6062136" y="0"/>
            <a:ext cx="1528232" cy="6858000"/>
          </a:xfrm>
          <a:custGeom>
            <a:avLst/>
            <a:gdLst/>
            <a:ahLst/>
            <a:cxnLst/>
            <a:rect l="l" t="t" r="r" b="b"/>
            <a:pathLst>
              <a:path w="1146174" h="6858000">
                <a:moveTo>
                  <a:pt x="0" y="0"/>
                </a:moveTo>
                <a:lnTo>
                  <a:pt x="253999" y="0"/>
                </a:lnTo>
                <a:lnTo>
                  <a:pt x="1146174" y="4337050"/>
                </a:lnTo>
                <a:lnTo>
                  <a:pt x="511174" y="6858000"/>
                </a:lnTo>
                <a:lnTo>
                  <a:pt x="254000" y="6858000"/>
                </a:lnTo>
                <a:lnTo>
                  <a:pt x="892175" y="433705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innerShdw blurRad="177800" dist="50800" dir="108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1" y="1873584"/>
            <a:ext cx="5120640" cy="2560320"/>
          </a:xfrm>
        </p:spPr>
        <p:txBody>
          <a:bodyPr anchor="b">
            <a:normAutofit/>
          </a:bodyPr>
          <a:lstStyle>
            <a:lvl1pPr algn="l">
              <a:defRPr sz="4000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1" y="4572000"/>
            <a:ext cx="5120640" cy="1600200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10"/>
          </p:nvPr>
        </p:nvSpPr>
        <p:spPr>
          <a:xfrm>
            <a:off x="6743703" y="0"/>
            <a:ext cx="5448297" cy="6858000"/>
          </a:xfrm>
          <a:custGeom>
            <a:avLst/>
            <a:gdLst>
              <a:gd name="connsiteX0" fmla="*/ 0 w 5448297"/>
              <a:gd name="connsiteY0" fmla="*/ 0 h 6858000"/>
              <a:gd name="connsiteX1" fmla="*/ 5448297 w 5448297"/>
              <a:gd name="connsiteY1" fmla="*/ 0 h 6858000"/>
              <a:gd name="connsiteX2" fmla="*/ 5448297 w 5448297"/>
              <a:gd name="connsiteY2" fmla="*/ 6858000 h 6858000"/>
              <a:gd name="connsiteX3" fmla="*/ 338667 w 5448297"/>
              <a:gd name="connsiteY3" fmla="*/ 6858000 h 6858000"/>
              <a:gd name="connsiteX4" fmla="*/ 1185333 w 5448297"/>
              <a:gd name="connsiteY4" fmla="*/ 43370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48297" h="6858000">
                <a:moveTo>
                  <a:pt x="0" y="0"/>
                </a:moveTo>
                <a:lnTo>
                  <a:pt x="5448297" y="0"/>
                </a:lnTo>
                <a:lnTo>
                  <a:pt x="5448297" y="6858000"/>
                </a:lnTo>
                <a:lnTo>
                  <a:pt x="338667" y="6858000"/>
                </a:lnTo>
                <a:lnTo>
                  <a:pt x="1185333" y="4337050"/>
                </a:lnTo>
                <a:close/>
              </a:path>
            </a:pathLst>
          </a:custGeom>
          <a:noFill/>
          <a:ln>
            <a:noFill/>
          </a:ln>
        </p:spPr>
        <p:txBody>
          <a:bodyPr wrap="square" tIns="365760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</a:defRPr>
            </a:lvl1pPr>
          </a:lstStyle>
          <a:p>
            <a:r>
              <a:rPr lang="fr-FR" smtClean="0"/>
              <a:t>Cliquez sur l'icône pour ajouter une image</a:t>
            </a:r>
            <a:endParaRPr lang="en-US"/>
          </a:p>
        </p:txBody>
      </p:sp>
      <p:sp>
        <p:nvSpPr>
          <p:cNvPr id="16" name="Instructional Text"/>
          <p:cNvSpPr/>
          <p:nvPr/>
        </p:nvSpPr>
        <p:spPr>
          <a:xfrm>
            <a:off x="12344400" y="0"/>
            <a:ext cx="1295400" cy="6858000"/>
          </a:xfrm>
          <a:prstGeom prst="roundRect">
            <a:avLst>
              <a:gd name="adj" fmla="val 9717"/>
            </a:avLst>
          </a:prstGeom>
          <a:solidFill>
            <a:srgbClr val="A6A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 defTabSz="914400">
              <a:buNone/>
            </a:pPr>
            <a:r>
              <a:rPr sz="1200" b="1" i="1">
                <a:latin typeface="Arial"/>
                <a:ea typeface="+mn-ea"/>
                <a:cs typeface="Arial"/>
              </a:rPr>
              <a:t>REMARQUE :</a:t>
            </a:r>
          </a:p>
          <a:p>
            <a:pPr algn="l" defTabSz="914400">
              <a:buNone/>
            </a:pPr>
            <a:r>
              <a:rPr sz="1200" b="0" i="1">
                <a:latin typeface="Arial"/>
                <a:ea typeface="+mn-ea"/>
                <a:cs typeface="Arial"/>
              </a:rPr>
              <a:t>Pour modifier l’image présente sur cette diapositive, sélectionnez l’image, puis supprimez-la. Cliquez ensuite sur l’icône Images dans l’espace réservé pour insérer votre propre image.</a:t>
            </a:r>
          </a:p>
        </p:txBody>
      </p:sp>
    </p:spTree>
    <p:extLst>
      <p:ext uri="{BB962C8B-B14F-4D97-AF65-F5344CB8AC3E}">
        <p14:creationId xmlns:p14="http://schemas.microsoft.com/office/powerpoint/2010/main" val="2402813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ChangeArrowheads="1"/>
          </p:cNvSpPr>
          <p:nvPr/>
        </p:nvSpPr>
        <p:spPr bwMode="white">
          <a:xfrm>
            <a:off x="9622368" y="0"/>
            <a:ext cx="2569632" cy="6858000"/>
          </a:xfrm>
          <a:custGeom>
            <a:avLst/>
            <a:gdLst/>
            <a:ahLst/>
            <a:cxnLst/>
            <a:rect l="l" t="t" r="r" b="b"/>
            <a:pathLst>
              <a:path w="1927224" h="6858000">
                <a:moveTo>
                  <a:pt x="0" y="0"/>
                </a:moveTo>
                <a:lnTo>
                  <a:pt x="1927224" y="0"/>
                </a:lnTo>
                <a:lnTo>
                  <a:pt x="1927224" y="6858000"/>
                </a:lnTo>
                <a:lnTo>
                  <a:pt x="254000" y="6858000"/>
                </a:lnTo>
                <a:lnTo>
                  <a:pt x="892175" y="433705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9237132" y="0"/>
            <a:ext cx="1672169" cy="6858000"/>
          </a:xfrm>
          <a:custGeom>
            <a:avLst/>
            <a:gdLst/>
            <a:ahLst/>
            <a:cxnLst/>
            <a:rect l="l" t="t" r="r" b="b"/>
            <a:pathLst>
              <a:path w="1254127" h="6858000">
                <a:moveTo>
                  <a:pt x="0" y="0"/>
                </a:moveTo>
                <a:lnTo>
                  <a:pt x="365127" y="0"/>
                </a:lnTo>
                <a:lnTo>
                  <a:pt x="1254127" y="4337050"/>
                </a:lnTo>
                <a:lnTo>
                  <a:pt x="619127" y="6858000"/>
                </a:lnTo>
                <a:lnTo>
                  <a:pt x="257175" y="6858000"/>
                </a:lnTo>
                <a:lnTo>
                  <a:pt x="892175" y="433705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101600" dist="50800" algn="l" rotWithShape="0">
              <a:prstClr val="black">
                <a:alpha val="25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800"/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9173633" y="0"/>
            <a:ext cx="1460499" cy="6858000"/>
          </a:xfrm>
          <a:custGeom>
            <a:avLst/>
            <a:gdLst/>
            <a:ahLst/>
            <a:cxnLst/>
            <a:rect l="l" t="t" r="r" b="b"/>
            <a:pathLst>
              <a:path w="1095374" h="6858000">
                <a:moveTo>
                  <a:pt x="0" y="0"/>
                </a:moveTo>
                <a:lnTo>
                  <a:pt x="203199" y="0"/>
                </a:lnTo>
                <a:lnTo>
                  <a:pt x="1095374" y="4337050"/>
                </a:lnTo>
                <a:lnTo>
                  <a:pt x="460374" y="6858000"/>
                </a:lnTo>
                <a:lnTo>
                  <a:pt x="257175" y="6858000"/>
                </a:lnTo>
                <a:lnTo>
                  <a:pt x="892175" y="433705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101600" dist="50800" algn="l" rotWithShape="0">
              <a:prstClr val="black">
                <a:alpha val="25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800"/>
          </a:p>
        </p:txBody>
      </p:sp>
      <p:sp>
        <p:nvSpPr>
          <p:cNvPr id="10" name="Freeform 7"/>
          <p:cNvSpPr>
            <a:spLocks/>
          </p:cNvSpPr>
          <p:nvPr/>
        </p:nvSpPr>
        <p:spPr bwMode="auto">
          <a:xfrm>
            <a:off x="9173633" y="0"/>
            <a:ext cx="1460499" cy="6858000"/>
          </a:xfrm>
          <a:custGeom>
            <a:avLst/>
            <a:gdLst/>
            <a:ahLst/>
            <a:cxnLst/>
            <a:rect l="l" t="t" r="r" b="b"/>
            <a:pathLst>
              <a:path w="1095374" h="6858000">
                <a:moveTo>
                  <a:pt x="0" y="0"/>
                </a:moveTo>
                <a:lnTo>
                  <a:pt x="203199" y="0"/>
                </a:lnTo>
                <a:lnTo>
                  <a:pt x="1095374" y="4337050"/>
                </a:lnTo>
                <a:lnTo>
                  <a:pt x="460374" y="6858000"/>
                </a:lnTo>
                <a:lnTo>
                  <a:pt x="257175" y="6858000"/>
                </a:lnTo>
                <a:lnTo>
                  <a:pt x="892175" y="433705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innerShdw blurRad="63500" dist="50800" dir="108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8" y="2914650"/>
            <a:ext cx="8046720" cy="1557338"/>
          </a:xfrm>
        </p:spPr>
        <p:txBody>
          <a:bodyPr anchor="b"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398" y="4589463"/>
            <a:ext cx="8046718" cy="1011237"/>
          </a:xfrm>
        </p:spPr>
        <p:txBody>
          <a:bodyPr/>
          <a:lstStyle>
            <a:lvl1pPr marL="0" indent="0">
              <a:spcBef>
                <a:spcPts val="120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519642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24600" y="1828799"/>
            <a:ext cx="4572000" cy="4343401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t>5/16/2016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206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255134"/>
            <a:ext cx="9601200" cy="103685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ctr">
            <a:normAutofit/>
          </a:bodyPr>
          <a:lstStyle>
            <a:lvl1pPr marL="0" indent="0">
              <a:buNone/>
              <a:defRPr sz="2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2705100"/>
            <a:ext cx="4572000" cy="34671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24600" y="1828800"/>
            <a:ext cx="4572000" cy="847725"/>
          </a:xfrm>
        </p:spPr>
        <p:txBody>
          <a:bodyPr anchor="ctr">
            <a:normAutofit/>
          </a:bodyPr>
          <a:lstStyle>
            <a:lvl1pPr marL="0" indent="0">
              <a:buNone/>
              <a:defRPr sz="2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24600" y="2705100"/>
            <a:ext cx="4572000" cy="34671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t>5/16/2016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2360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t>5/16/2016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337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t>5/16/2016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3636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8209" y="1828800"/>
            <a:ext cx="6126480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0" y="1828800"/>
            <a:ext cx="3017520" cy="4343400"/>
          </a:xfrm>
        </p:spPr>
        <p:txBody>
          <a:bodyPr anchor="ctr">
            <a:normAutofit/>
          </a:bodyPr>
          <a:lstStyle>
            <a:lvl1pPr marL="0" indent="0">
              <a:spcBef>
                <a:spcPts val="1200"/>
              </a:spcBef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t>5/16/2016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763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255134"/>
            <a:ext cx="9601200" cy="10368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724400" y="1828801"/>
            <a:ext cx="6172200" cy="4343400"/>
          </a:xfrm>
        </p:spPr>
        <p:txBody>
          <a:bodyPr tIns="27432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0" y="1828800"/>
            <a:ext cx="3017520" cy="4343400"/>
          </a:xfrm>
        </p:spPr>
        <p:txBody>
          <a:bodyPr anchor="ctr">
            <a:normAutofit/>
          </a:bodyPr>
          <a:lstStyle>
            <a:lvl1pPr marL="0" indent="0">
              <a:spcBef>
                <a:spcPts val="1200"/>
              </a:spcBef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t>5/16/2016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759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Deux images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295400" y="5257800"/>
            <a:ext cx="4572000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255134"/>
            <a:ext cx="9601200" cy="10368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71273" y="5333098"/>
            <a:ext cx="4420252" cy="839102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t>5/16/2016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t>‹N°›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324599" y="5257800"/>
            <a:ext cx="4572000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295400" y="5257800"/>
            <a:ext cx="4572000" cy="5486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Rectangle 11"/>
          <p:cNvSpPr/>
          <p:nvPr/>
        </p:nvSpPr>
        <p:spPr>
          <a:xfrm>
            <a:off x="6324599" y="5257800"/>
            <a:ext cx="4572000" cy="5486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14"/>
          </p:nvPr>
        </p:nvSpPr>
        <p:spPr>
          <a:xfrm>
            <a:off x="6412954" y="5333098"/>
            <a:ext cx="4420252" cy="839102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95400" y="1828801"/>
            <a:ext cx="4572000" cy="3428999"/>
          </a:xfrm>
        </p:spPr>
        <p:txBody>
          <a:bodyPr tIns="27432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3"/>
          </p:nvPr>
        </p:nvSpPr>
        <p:spPr>
          <a:xfrm>
            <a:off x="6324600" y="1828801"/>
            <a:ext cx="4572000" cy="3428999"/>
          </a:xfrm>
        </p:spPr>
        <p:txBody>
          <a:bodyPr tIns="27432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4010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t>5/16/2016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294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 rot="5400000">
            <a:off x="7562850" y="2228850"/>
            <a:ext cx="6858000" cy="24003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 rot="5400000">
            <a:off x="6331230" y="3387909"/>
            <a:ext cx="6858000" cy="8218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 rot="5400000">
            <a:off x="6251613" y="3387909"/>
            <a:ext cx="6858000" cy="8218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71318" y="685800"/>
            <a:ext cx="1033272" cy="54864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685800"/>
            <a:ext cx="7976754" cy="54864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t>5/16/2016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110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 bwMode="white">
          <a:xfrm>
            <a:off x="0" y="0"/>
            <a:ext cx="12192000" cy="1371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0" y="1371600"/>
            <a:ext cx="12192000" cy="8218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0" y="1443006"/>
            <a:ext cx="12192000" cy="8218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0" y="255134"/>
            <a:ext cx="9601200" cy="103685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1828800"/>
            <a:ext cx="96012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91449" y="6374999"/>
            <a:ext cx="1480705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A79A3335-6331-4872-A8B7-ECD55539F4D0}" type="datetimeFigureOut">
              <a:rPr lang="en-US" smtClean="0"/>
              <a:pPr/>
              <a:t>5/16/2016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399" y="6374999"/>
            <a:ext cx="624320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525000" y="6374999"/>
            <a:ext cx="1371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A7F8E3F6-DE14-48B2-B2BC-6FABA9630FB8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473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61" r:id="rId11"/>
    <p:sldLayoutId id="2147483658" r:id="rId12"/>
    <p:sldLayoutId id="2147483659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55448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78308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4028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7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angelmessager.vip-blog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802466" y="601980"/>
            <a:ext cx="6106510" cy="2560320"/>
          </a:xfrm>
        </p:spPr>
        <p:txBody>
          <a:bodyPr>
            <a:normAutofit/>
          </a:bodyPr>
          <a:lstStyle/>
          <a:p>
            <a:r>
              <a:rPr lang="fr-FR" b="1" dirty="0" smtClean="0"/>
              <a:t>Vous avez dit:</a:t>
            </a:r>
            <a:br>
              <a:rPr lang="fr-FR" b="1" dirty="0" smtClean="0"/>
            </a:br>
            <a:r>
              <a:rPr lang="fr-FR" sz="11500" b="1" dirty="0" smtClean="0"/>
              <a:t>Bl</a:t>
            </a:r>
            <a:r>
              <a:rPr lang="fr-FR" sz="9600" b="1" dirty="0" smtClean="0"/>
              <a:t>on</a:t>
            </a:r>
            <a:r>
              <a:rPr lang="fr-FR" sz="7200" b="1" dirty="0" smtClean="0"/>
              <a:t>de</a:t>
            </a:r>
            <a:r>
              <a:rPr lang="fr-FR" b="1" dirty="0" smtClean="0"/>
              <a:t>? </a:t>
            </a:r>
            <a:endParaRPr lang="fr-FR" noProof="1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5401" y="4572000"/>
            <a:ext cx="5448302" cy="1600200"/>
          </a:xfrm>
        </p:spPr>
        <p:txBody>
          <a:bodyPr>
            <a:noAutofit/>
          </a:bodyPr>
          <a:lstStyle/>
          <a:p>
            <a:r>
              <a:rPr lang="fr-FR" sz="3200" b="1" dirty="0" smtClean="0"/>
              <a:t>Série sur les blagues :</a:t>
            </a:r>
          </a:p>
          <a:p>
            <a:r>
              <a:rPr lang="fr-FR" sz="3200" b="1" dirty="0" smtClean="0"/>
              <a:t>Trop </a:t>
            </a:r>
            <a:r>
              <a:rPr lang="fr-FR" sz="3200" b="1" dirty="0"/>
              <a:t>bonne ! Trop </a:t>
            </a:r>
            <a:r>
              <a:rPr lang="fr-FR" sz="3200" b="1" dirty="0" smtClean="0"/>
              <a:t>C….. </a:t>
            </a:r>
            <a:r>
              <a:rPr lang="fr-FR" sz="3200" b="1" dirty="0"/>
              <a:t>!</a:t>
            </a:r>
            <a:endParaRPr lang="fr-FR" sz="3200" b="1" dirty="0"/>
          </a:p>
        </p:txBody>
      </p:sp>
      <p:pic>
        <p:nvPicPr>
          <p:cNvPr id="14" name="Espace réservé pour une image  13"/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77" b="4377"/>
          <a:stretch>
            <a:fillRect/>
          </a:stretch>
        </p:blipFill>
        <p:spPr/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2924" y="6376987"/>
            <a:ext cx="1438275" cy="96202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21957" y="7050795"/>
            <a:ext cx="2104221" cy="6169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120 anné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595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50829" y="752848"/>
            <a:ext cx="6392874" cy="5131676"/>
          </a:xfrm>
        </p:spPr>
        <p:txBody>
          <a:bodyPr>
            <a:noAutofit/>
          </a:bodyPr>
          <a:lstStyle/>
          <a:p>
            <a:r>
              <a:rPr lang="fr-FR" sz="2800" dirty="0"/>
              <a:t>             </a:t>
            </a:r>
          </a:p>
          <a:p>
            <a:r>
              <a:rPr lang="fr-FR" sz="2800" b="1" dirty="0"/>
              <a:t> </a:t>
            </a:r>
            <a:r>
              <a:rPr lang="fr-FR" sz="2800" b="1" dirty="0" smtClean="0"/>
              <a:t>La patronne de cette petite entreprise a </a:t>
            </a:r>
            <a:r>
              <a:rPr lang="fr-FR" sz="2800" b="1" dirty="0"/>
              <a:t>pris l'habitude depuis quelques jours de partir à 15h pile.</a:t>
            </a:r>
          </a:p>
          <a:p>
            <a:r>
              <a:rPr lang="fr-FR" sz="2800" b="1" dirty="0"/>
              <a:t>Les employées </a:t>
            </a:r>
            <a:r>
              <a:rPr lang="fr-FR" sz="2800" b="1" dirty="0" smtClean="0"/>
              <a:t>débauchent à </a:t>
            </a:r>
            <a:r>
              <a:rPr lang="fr-FR" sz="2800" b="1" dirty="0"/>
              <a:t>17 h.</a:t>
            </a:r>
            <a:br>
              <a:rPr lang="fr-FR" sz="2800" b="1" dirty="0"/>
            </a:br>
            <a:r>
              <a:rPr lang="fr-FR" sz="2800" b="1" dirty="0"/>
              <a:t>Un jour, la plus hardie des 3 dit aux autres filles:</a:t>
            </a:r>
            <a:br>
              <a:rPr lang="fr-FR" sz="2800" b="1" dirty="0"/>
            </a:br>
            <a:r>
              <a:rPr lang="fr-FR" sz="2800" b="1" dirty="0" smtClean="0"/>
              <a:t>« Et </a:t>
            </a:r>
            <a:r>
              <a:rPr lang="fr-FR" sz="2800" b="1" dirty="0"/>
              <a:t>pourquoi on partirait pas à 15h15 nous autres ? Elle ne revient jamais avant le lendemain, elle ne </a:t>
            </a:r>
            <a:r>
              <a:rPr lang="fr-FR" sz="2800" b="1" dirty="0" smtClean="0"/>
              <a:t>le saura pas ». </a:t>
            </a:r>
            <a:r>
              <a:rPr lang="fr-FR" sz="2800" b="1" dirty="0"/>
              <a:t/>
            </a:r>
            <a:br>
              <a:rPr lang="fr-FR" sz="2800" b="1" dirty="0"/>
            </a:br>
            <a:r>
              <a:rPr lang="fr-FR" sz="2800" b="1" dirty="0"/>
              <a:t>Aussitôt dit, aussitôt fait.</a:t>
            </a:r>
          </a:p>
          <a:p>
            <a:endParaRPr lang="fr-FR" sz="2800" dirty="0"/>
          </a:p>
        </p:txBody>
      </p:sp>
      <p:pic>
        <p:nvPicPr>
          <p:cNvPr id="7" name="Espace réservé pour une image  6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" r="3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95305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494376" y="985847"/>
            <a:ext cx="7756635" cy="3997119"/>
          </a:xfrm>
        </p:spPr>
        <p:txBody>
          <a:bodyPr>
            <a:noAutofit/>
          </a:bodyPr>
          <a:lstStyle/>
          <a:p>
            <a:r>
              <a:rPr lang="fr-FR" sz="3200" b="1" dirty="0"/>
              <a:t>La première arrive chez elle, se jette sur son canapé et se relaxe.  </a:t>
            </a:r>
            <a:br>
              <a:rPr lang="fr-FR" sz="3200" b="1" dirty="0"/>
            </a:br>
            <a:r>
              <a:rPr lang="fr-FR" sz="3200" b="1" dirty="0"/>
              <a:t>La deuxième va faire du shopping jusqu'à </a:t>
            </a:r>
            <a:r>
              <a:rPr lang="fr-FR" sz="3200" b="1" dirty="0" smtClean="0"/>
              <a:t>17 h</a:t>
            </a:r>
            <a:r>
              <a:rPr lang="fr-FR" sz="3200" b="1" dirty="0"/>
              <a:t>.               </a:t>
            </a:r>
            <a:br>
              <a:rPr lang="fr-FR" sz="3200" b="1" dirty="0"/>
            </a:br>
            <a:r>
              <a:rPr lang="fr-FR" sz="3200" b="1" dirty="0"/>
              <a:t>La blonde arrive chez elle et entend des bruits étranges provenant de sa chambre à </a:t>
            </a:r>
            <a:r>
              <a:rPr lang="fr-FR" sz="3200" b="1" dirty="0" smtClean="0"/>
              <a:t>coucher……</a:t>
            </a:r>
            <a:endParaRPr lang="fr-FR" sz="32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6220" y="0"/>
            <a:ext cx="37457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679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texte 2"/>
          <p:cNvSpPr>
            <a:spLocks noGrp="1"/>
          </p:cNvSpPr>
          <p:nvPr>
            <p:ph type="body" idx="1"/>
          </p:nvPr>
        </p:nvSpPr>
        <p:spPr>
          <a:xfrm>
            <a:off x="649288" y="771525"/>
            <a:ext cx="7261225" cy="4829175"/>
          </a:xfrm>
        </p:spPr>
        <p:txBody>
          <a:bodyPr/>
          <a:lstStyle/>
          <a:p>
            <a:r>
              <a:rPr lang="fr-FR" sz="3200" b="1" dirty="0"/>
              <a:t>Elle prend son courage à deux mains et s'y dirige, elle entrouvre la porte lentement et surprend sa patronne au lit avec son mari. </a:t>
            </a:r>
          </a:p>
          <a:p>
            <a:r>
              <a:rPr lang="fr-FR" sz="3200" b="1" dirty="0"/>
              <a:t>Elle referme la porte aussitôt et disparaît sans bruit...</a:t>
            </a:r>
          </a:p>
          <a:p>
            <a:r>
              <a:rPr lang="fr-FR" dirty="0"/>
              <a:t/>
            </a:r>
            <a:br>
              <a:rPr lang="fr-FR" dirty="0"/>
            </a:br>
            <a:endParaRPr lang="fr-FR" noProof="1"/>
          </a:p>
          <a:p>
            <a:endParaRPr lang="fr-FR" noProof="1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1186" y="5508"/>
            <a:ext cx="4450814" cy="6852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778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texte 2"/>
          <p:cNvSpPr>
            <a:spLocks noGrp="1"/>
          </p:cNvSpPr>
          <p:nvPr>
            <p:ph type="body" idx="1"/>
          </p:nvPr>
        </p:nvSpPr>
        <p:spPr>
          <a:xfrm>
            <a:off x="649995" y="1289049"/>
            <a:ext cx="7427205" cy="5122767"/>
          </a:xfrm>
        </p:spPr>
        <p:txBody>
          <a:bodyPr>
            <a:normAutofit/>
          </a:bodyPr>
          <a:lstStyle/>
          <a:p>
            <a:r>
              <a:rPr lang="fr-FR" sz="3200" b="1" dirty="0"/>
              <a:t>Le lendemain, la patronne part à 15 h.</a:t>
            </a:r>
            <a:br>
              <a:rPr lang="fr-FR" sz="3200" b="1" dirty="0"/>
            </a:br>
            <a:r>
              <a:rPr lang="fr-FR" sz="3200" b="1" dirty="0"/>
              <a:t>A 15h15 , </a:t>
            </a:r>
            <a:r>
              <a:rPr lang="fr-FR" sz="3200" b="1" dirty="0" smtClean="0"/>
              <a:t>2 des filles se regardent et disent « OK</a:t>
            </a:r>
            <a:r>
              <a:rPr lang="fr-FR" sz="3200" b="1" dirty="0"/>
              <a:t>, on peut y aller </a:t>
            </a:r>
            <a:r>
              <a:rPr lang="fr-FR" sz="3200" b="1" dirty="0" smtClean="0"/>
              <a:t>aussi ». Les </a:t>
            </a:r>
            <a:r>
              <a:rPr lang="fr-FR" sz="3200" b="1" dirty="0"/>
              <a:t>deux premières quittent leur bureau, mais la blonde travaille toujours. </a:t>
            </a:r>
            <a:br>
              <a:rPr lang="fr-FR" sz="3200" b="1" dirty="0"/>
            </a:br>
            <a:r>
              <a:rPr lang="fr-FR" sz="3200" b="1" dirty="0"/>
              <a:t>Tu ne viens pas? </a:t>
            </a:r>
            <a:br>
              <a:rPr lang="fr-FR" sz="3200" b="1" dirty="0"/>
            </a:br>
            <a:r>
              <a:rPr lang="fr-FR" sz="3200" b="1" dirty="0" smtClean="0"/>
              <a:t>« Ah!!non</a:t>
            </a:r>
            <a:r>
              <a:rPr lang="fr-FR" sz="3200" b="1" dirty="0"/>
              <a:t>, non pas moi, j'ai failli me faire chopper hier </a:t>
            </a:r>
            <a:r>
              <a:rPr lang="fr-FR" sz="3200" b="1" dirty="0" smtClean="0"/>
              <a:t>!!! »</a:t>
            </a:r>
            <a:endParaRPr lang="fr-FR" sz="3200" b="1" dirty="0"/>
          </a:p>
          <a:p>
            <a:endParaRPr lang="fr-FR" sz="3200" b="1" dirty="0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clrChange>
              <a:clrFrom>
                <a:srgbClr val="E4E4E4"/>
              </a:clrFrom>
              <a:clrTo>
                <a:srgbClr val="E4E4E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2844" y="5644"/>
            <a:ext cx="4109156" cy="6852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494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098" name="Picture 2" descr="C:\Users\m\Desktop\a1 - Copie (1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4887" y="274637"/>
            <a:ext cx="8933987" cy="6376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m\Desktop\grafme-com-ul31413673-219395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9318" y="2376434"/>
            <a:ext cx="2806727" cy="3649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6053622" y="5209167"/>
            <a:ext cx="3173680" cy="91416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76" tIns="37137" rIns="74276" bIns="37137" rtlCol="0" anchor="ctr"/>
          <a:lstStyle/>
          <a:p>
            <a:pPr algn="ctr"/>
            <a:endParaRPr lang="fr-FR" sz="1662"/>
          </a:p>
        </p:txBody>
      </p:sp>
      <p:sp>
        <p:nvSpPr>
          <p:cNvPr id="6" name="Rectangle 5"/>
          <p:cNvSpPr/>
          <p:nvPr/>
        </p:nvSpPr>
        <p:spPr>
          <a:xfrm>
            <a:off x="6064634" y="5492197"/>
            <a:ext cx="3637534" cy="3481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62" dirty="0">
                <a:hlinkClick r:id="rId4"/>
              </a:rPr>
              <a:t>http://angelmessager.vip-blog.com</a:t>
            </a:r>
            <a:r>
              <a:rPr lang="fr-FR" sz="1662" dirty="0"/>
              <a:t>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237218" y="5949281"/>
            <a:ext cx="1901483" cy="60388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fr-FR" sz="1662" b="1" dirty="0">
                <a:ln/>
                <a:solidFill>
                  <a:srgbClr val="FFC000"/>
                </a:solidFill>
              </a:rPr>
              <a:t>Visitez mon blog </a:t>
            </a:r>
          </a:p>
          <a:p>
            <a:r>
              <a:rPr lang="fr-FR" sz="1662" b="1" dirty="0">
                <a:ln/>
                <a:solidFill>
                  <a:srgbClr val="FFC000"/>
                </a:solidFill>
              </a:rPr>
              <a:t>si vous le désirez</a:t>
            </a:r>
          </a:p>
        </p:txBody>
      </p:sp>
    </p:spTree>
    <p:extLst>
      <p:ext uri="{BB962C8B-B14F-4D97-AF65-F5344CB8AC3E}">
        <p14:creationId xmlns:p14="http://schemas.microsoft.com/office/powerpoint/2010/main" val="3467615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les Direction 16X9">
  <a:themeElements>
    <a:clrScheme name="SalesDirection">
      <a:dk1>
        <a:srgbClr val="595959"/>
      </a:dk1>
      <a:lt1>
        <a:sysClr val="window" lastClr="FFFFFF"/>
      </a:lt1>
      <a:dk2>
        <a:srgbClr val="000000"/>
      </a:dk2>
      <a:lt2>
        <a:srgbClr val="F2F2F2"/>
      </a:lt2>
      <a:accent1>
        <a:srgbClr val="1EB8C1"/>
      </a:accent1>
      <a:accent2>
        <a:srgbClr val="EF7920"/>
      </a:accent2>
      <a:accent3>
        <a:srgbClr val="EFC119"/>
      </a:accent3>
      <a:accent4>
        <a:srgbClr val="969890"/>
      </a:accent4>
      <a:accent5>
        <a:srgbClr val="50B4F2"/>
      </a:accent5>
      <a:accent6>
        <a:srgbClr val="C05A3A"/>
      </a:accent6>
      <a:hlink>
        <a:srgbClr val="EFC119"/>
      </a:hlink>
      <a:folHlink>
        <a:srgbClr val="969890"/>
      </a:folHlink>
    </a:clrScheme>
    <a:fontScheme name="Book Antiqua">
      <a:majorFont>
        <a:latin typeface="Book Antiqua"/>
        <a:ea typeface=""/>
        <a:cs typeface=""/>
      </a:majorFont>
      <a:minorFont>
        <a:latin typeface="Book Antiqu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lesDirection_16x9_TP103431346" id="{2DBCA58D-250D-4B03-9133-E4987247397F}" vid="{B1105903-6ECF-477A-90BF-C7D6111C13B0}"/>
    </a:ext>
  </a:extLst>
</a:theme>
</file>

<file path=ppt/theme/theme2.xml><?xml version="1.0" encoding="utf-8"?>
<a:theme xmlns:a="http://schemas.openxmlformats.org/drawingml/2006/main" name="Office Theme">
  <a:themeElements>
    <a:clrScheme name="SalesDirection">
      <a:dk1>
        <a:srgbClr val="595959"/>
      </a:dk1>
      <a:lt1>
        <a:sysClr val="window" lastClr="FFFFFF"/>
      </a:lt1>
      <a:dk2>
        <a:srgbClr val="000000"/>
      </a:dk2>
      <a:lt2>
        <a:srgbClr val="F2F2F2"/>
      </a:lt2>
      <a:accent1>
        <a:srgbClr val="1EB8C1"/>
      </a:accent1>
      <a:accent2>
        <a:srgbClr val="EF7920"/>
      </a:accent2>
      <a:accent3>
        <a:srgbClr val="EFC119"/>
      </a:accent3>
      <a:accent4>
        <a:srgbClr val="969890"/>
      </a:accent4>
      <a:accent5>
        <a:srgbClr val="50B4F2"/>
      </a:accent5>
      <a:accent6>
        <a:srgbClr val="C05A3A"/>
      </a:accent6>
      <a:hlink>
        <a:srgbClr val="EFC119"/>
      </a:hlink>
      <a:folHlink>
        <a:srgbClr val="969890"/>
      </a:folHlink>
    </a:clrScheme>
    <a:fontScheme name="Book Antiqua">
      <a:majorFont>
        <a:latin typeface="Book Antiqua"/>
        <a:ea typeface=""/>
        <a:cs typeface=""/>
      </a:majorFont>
      <a:minorFont>
        <a:latin typeface="Book Antiqu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SalesDirection">
      <a:dk1>
        <a:srgbClr val="595959"/>
      </a:dk1>
      <a:lt1>
        <a:sysClr val="window" lastClr="FFFFFF"/>
      </a:lt1>
      <a:dk2>
        <a:srgbClr val="000000"/>
      </a:dk2>
      <a:lt2>
        <a:srgbClr val="F2F2F2"/>
      </a:lt2>
      <a:accent1>
        <a:srgbClr val="1EB8C1"/>
      </a:accent1>
      <a:accent2>
        <a:srgbClr val="EF7920"/>
      </a:accent2>
      <a:accent3>
        <a:srgbClr val="EFC119"/>
      </a:accent3>
      <a:accent4>
        <a:srgbClr val="969890"/>
      </a:accent4>
      <a:accent5>
        <a:srgbClr val="50B4F2"/>
      </a:accent5>
      <a:accent6>
        <a:srgbClr val="C05A3A"/>
      </a:accent6>
      <a:hlink>
        <a:srgbClr val="EFC119"/>
      </a:hlink>
      <a:folHlink>
        <a:srgbClr val="969890"/>
      </a:folHlink>
    </a:clrScheme>
    <a:fontScheme name="Book Antiqua">
      <a:majorFont>
        <a:latin typeface="Book Antiqua"/>
        <a:ea typeface=""/>
        <a:cs typeface=""/>
      </a:majorFont>
      <a:minorFont>
        <a:latin typeface="Book Antiqu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F0D23229-ACB3-4158-AD37-197CF918333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Présentation de direction d’entreprise (grand écran)</Template>
  <TotalTime>0</TotalTime>
  <Words>87</Words>
  <Application>Microsoft Office PowerPoint</Application>
  <PresentationFormat>Grand écran</PresentationFormat>
  <Paragraphs>14</Paragraphs>
  <Slides>6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9" baseType="lpstr">
      <vt:lpstr>Arial</vt:lpstr>
      <vt:lpstr>Book Antiqua</vt:lpstr>
      <vt:lpstr>Sales Direction 16X9</vt:lpstr>
      <vt:lpstr>Vous avez dit: Blonde? 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>25034247</cp:keywords>
  <cp:lastModifiedBy/>
  <cp:revision>1</cp:revision>
  <dcterms:created xsi:type="dcterms:W3CDTF">2016-05-15T19:43:42Z</dcterms:created>
  <dcterms:modified xsi:type="dcterms:W3CDTF">2016-05-16T10:20:25Z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TC034313749991</vt:lpwstr>
  </property>
</Properties>
</file>