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6" r:id="rId2"/>
    <p:sldId id="294" r:id="rId3"/>
    <p:sldId id="297" r:id="rId4"/>
    <p:sldId id="300" r:id="rId5"/>
    <p:sldId id="302" r:id="rId6"/>
    <p:sldId id="299" r:id="rId7"/>
    <p:sldId id="298" r:id="rId8"/>
    <p:sldId id="295" r:id="rId9"/>
    <p:sldId id="288" r:id="rId10"/>
    <p:sldId id="276" r:id="rId11"/>
    <p:sldId id="277" r:id="rId12"/>
    <p:sldId id="308" r:id="rId13"/>
    <p:sldId id="286" r:id="rId14"/>
    <p:sldId id="305" r:id="rId15"/>
    <p:sldId id="289" r:id="rId1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9P1ibZU35Nz3Xl3u4AAMA==" hashData="zpSKMxKS6lXTLzvzVjgUQS8GkC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18D3F-D038-4440-927C-8A5CE55D00A2}" type="datetimeFigureOut">
              <a:rPr lang="fr-FR" smtClean="0"/>
              <a:t>27/05/2016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41619-FC04-49EE-8A04-0088446AE14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7522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18D3F-D038-4440-927C-8A5CE55D00A2}" type="datetimeFigureOut">
              <a:rPr lang="fr-FR" smtClean="0"/>
              <a:t>27/05/2016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41619-FC04-49EE-8A04-0088446AE14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32488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18D3F-D038-4440-927C-8A5CE55D00A2}" type="datetimeFigureOut">
              <a:rPr lang="fr-FR" smtClean="0"/>
              <a:t>27/05/2016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41619-FC04-49EE-8A04-0088446AE14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39193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18D3F-D038-4440-927C-8A5CE55D00A2}" type="datetimeFigureOut">
              <a:rPr lang="fr-FR" smtClean="0"/>
              <a:t>27/05/2016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41619-FC04-49EE-8A04-0088446AE14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508974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18D3F-D038-4440-927C-8A5CE55D00A2}" type="datetimeFigureOut">
              <a:rPr lang="fr-FR" smtClean="0"/>
              <a:t>27/05/2016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41619-FC04-49EE-8A04-0088446AE14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8731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18D3F-D038-4440-927C-8A5CE55D00A2}" type="datetimeFigureOut">
              <a:rPr lang="fr-FR" smtClean="0"/>
              <a:t>27/05/2016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41619-FC04-49EE-8A04-0088446AE14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46382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18D3F-D038-4440-927C-8A5CE55D00A2}" type="datetimeFigureOut">
              <a:rPr lang="fr-FR" smtClean="0"/>
              <a:t>27/05/2016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41619-FC04-49EE-8A04-0088446AE14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77427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18D3F-D038-4440-927C-8A5CE55D00A2}" type="datetimeFigureOut">
              <a:rPr lang="fr-FR" smtClean="0"/>
              <a:t>27/05/2016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41619-FC04-49EE-8A04-0088446AE14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6145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18D3F-D038-4440-927C-8A5CE55D00A2}" type="datetimeFigureOut">
              <a:rPr lang="fr-FR" smtClean="0"/>
              <a:t>27/05/2016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41619-FC04-49EE-8A04-0088446AE14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38942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18D3F-D038-4440-927C-8A5CE55D00A2}" type="datetimeFigureOut">
              <a:rPr lang="fr-FR" smtClean="0"/>
              <a:t>27/05/2016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41619-FC04-49EE-8A04-0088446AE14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84382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18D3F-D038-4440-927C-8A5CE55D00A2}" type="datetimeFigureOut">
              <a:rPr lang="fr-FR" smtClean="0"/>
              <a:t>27/05/2016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41619-FC04-49EE-8A04-0088446AE14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812184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18D3F-D038-4440-927C-8A5CE55D00A2}" type="datetimeFigureOut">
              <a:rPr lang="fr-FR" smtClean="0"/>
              <a:t>27/05/2016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F41619-FC04-49EE-8A04-0088446AE14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09476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Caroline Costa - J'irai Paroles_Lyrics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48130" name="Picture 2" descr="cali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621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933827" y="2967335"/>
            <a:ext cx="727635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fr-FR" sz="54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fr-FR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fr-FR" sz="54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Rounded MT Bold" panose="020F0704030504030204" pitchFamily="34" charset="0"/>
              </a:rPr>
              <a:t>BOUQUET D’AMOUR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901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4000">
        <p:fade/>
      </p:transition>
    </mc:Choice>
    <mc:Fallback>
      <p:transition spd="med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4818" name="Picture 2" descr="Bonne fê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6" name="Picture 4" descr="Gif bébé, les garçons naissent dans les choux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5" y="4509120"/>
            <a:ext cx="3629025" cy="1971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8" name="Picture 6" descr="Afficher l'image d'origin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12776"/>
            <a:ext cx="4206186" cy="357812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447" y="4126806"/>
            <a:ext cx="1224136" cy="1246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467544" y="332656"/>
            <a:ext cx="56166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J'irai graver ton nom dans les plus beaux des diamants,</a:t>
            </a:r>
          </a:p>
          <a:p>
            <a:r>
              <a:rPr lang="fr-FR" b="1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J'irai chercher de l'or d'or ou bien d'argent,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6494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5000">
        <p:fade/>
      </p:transition>
    </mc:Choice>
    <mc:Fallback>
      <p:transition spd="med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1506" name="Picture 2" descr="Arrière plan HD Rose Fleu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68349">
            <a:off x="2744659" y="1241976"/>
            <a:ext cx="4200525" cy="561975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260648"/>
            <a:ext cx="63367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accent6">
                    <a:lumMod val="75000"/>
                  </a:schemeClr>
                </a:solidFill>
              </a:rPr>
              <a:t>Je bâtirais des grands palais comme les monts,</a:t>
            </a:r>
          </a:p>
          <a:p>
            <a:r>
              <a:rPr lang="fr-FR" b="1" i="1" dirty="0">
                <a:solidFill>
                  <a:schemeClr val="accent6">
                    <a:lumMod val="75000"/>
                  </a:schemeClr>
                </a:solidFill>
              </a:rPr>
              <a:t>Je deviendrais reine de la terre, des océans.</a:t>
            </a:r>
          </a:p>
          <a:p>
            <a:endParaRPr lang="fr-FR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86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4000">
        <p:fade/>
      </p:transition>
    </mc:Choice>
    <mc:Fallback>
      <p:transition spd="med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5602" name="Picture 2" descr="Image haute définition St-valentin Fleu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vrbw2ou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-243408"/>
            <a:ext cx="4000500" cy="500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04427" y="814646"/>
            <a:ext cx="5400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" dirty="0"/>
          </a:p>
          <a:p>
            <a:r>
              <a:rPr lang="fr-FR" sz="1600" b="1" i="1" dirty="0">
                <a:solidFill>
                  <a:srgbClr val="FF0000"/>
                </a:solidFill>
              </a:rPr>
              <a:t>J'irai crier ton nom de Rome jusqu'a Pékin,</a:t>
            </a:r>
          </a:p>
          <a:p>
            <a:r>
              <a:rPr lang="fr-FR" sz="1600" b="1" i="1" dirty="0">
                <a:solidFill>
                  <a:srgbClr val="FF0000"/>
                </a:solidFill>
              </a:rPr>
              <a:t>J'irai me battre contre une armée de fantassins</a:t>
            </a:r>
          </a:p>
          <a:p>
            <a:endParaRPr lang="fr-FR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4243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4000">
        <p:fade/>
      </p:transition>
    </mc:Choice>
    <mc:Fallback>
      <p:transition spd="med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6626" name="Picture 2" descr="Photo Fleurs Magnifiqu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6543b9e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-257157"/>
            <a:ext cx="5715000" cy="714375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51520" y="260648"/>
            <a:ext cx="44644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J'irai mourir à la porte de ta demeure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Si le ciel reprenait ton </a:t>
            </a:r>
            <a:r>
              <a:rPr lang="fr-FR" b="1" i="1" dirty="0" smtClean="0">
                <a:solidFill>
                  <a:srgbClr val="FFFF00"/>
                </a:solidFill>
              </a:rPr>
              <a:t>cœur</a:t>
            </a:r>
            <a:endParaRPr lang="fr-FR" b="1" i="1" dirty="0">
              <a:solidFill>
                <a:srgbClr val="FFFF00"/>
              </a:solidFill>
            </a:endParaRPr>
          </a:p>
          <a:p>
            <a:endParaRPr lang="fr" b="1" i="1" dirty="0">
              <a:solidFill>
                <a:srgbClr val="FFFF00"/>
              </a:solidFill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15390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4000">
        <p:fade/>
      </p:transition>
    </mc:Choice>
    <mc:Fallback>
      <p:transition spd="med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7650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18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3-2013+baby+by+Roby276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519" y="1556792"/>
            <a:ext cx="46863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5536" y="260648"/>
            <a:ext cx="57606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b="1" i="1" dirty="0">
                <a:solidFill>
                  <a:schemeClr val="bg1"/>
                </a:solidFill>
              </a:rPr>
              <a:t>Sache que c'est toi que je veux,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Dans ce monde là, il n'y en a pas deux,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   Sache que c'est toi que je veux,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Le bon Dieu, n'en a pas fait deux, comme toi, ma mère.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870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0">
        <p:fade/>
      </p:transition>
    </mc:Choice>
    <mc:Fallback>
      <p:transition spd="med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2 -0.003 0.012 -0.034 0.037 -0.032 C 0.075 -0.029 0.09 -0.007 0.125 -0.029 C 0.147 -0.042 0.173 -0.075 0.192 -0.074 C 0.235 -0.073 0.244 -0.039 0.244 -0.008 C 0.245 0.036 0.189 0.073 0.121 0.077 C 0.052 0.08 -0.005 0.033 0 0 Z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2530" name="Picture 2" descr="Magnifique fond d'écran Rose Fleu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268760"/>
            <a:ext cx="338137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332656"/>
            <a:ext cx="58326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J'irai au bout du monde, juste pour parler de toi,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Je dirais aux empereurs que la richesse n'est rien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88923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4000">
        <p:fade/>
      </p:transition>
    </mc:Choice>
    <mc:Fallback>
      <p:transition spd="med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7410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17bbd9c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-388"/>
            <a:ext cx="5715000" cy="3810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683568" y="332656"/>
            <a:ext cx="56166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Qu'ils réunissent demain leurs armées et leurs rois,</a:t>
            </a:r>
          </a:p>
          <a:p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Et nul n'aura l'amour que toi seule détient</a:t>
            </a:r>
          </a:p>
          <a:p>
            <a:endParaRPr lang="fr-FR" b="1" i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3511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4000">
        <p:fade/>
      </p:transition>
    </mc:Choice>
    <mc:Fallback>
      <p:transition spd="med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0482" name="Picture 2" descr="Fond d'écran HD Rose Fleu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83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alqu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95" y="1484784"/>
            <a:ext cx="467677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2" name="Picture 2" descr="http://img.over-blog-kiwi.com/0/01/24/72/201304/ob_b427eb_pour-toi-roses-rose-animes-00-big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013176"/>
            <a:ext cx="2770365" cy="2360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404664"/>
            <a:ext cx="4536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" dirty="0"/>
          </a:p>
          <a:p>
            <a:r>
              <a:rPr lang="fr-FR" b="1" i="1" dirty="0">
                <a:solidFill>
                  <a:srgbClr val="FF0000"/>
                </a:solidFill>
              </a:rPr>
              <a:t>J'irai conter nos vies au Caire ou Calcutta,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Madrid ou l'Amérique, icône tu deviendras</a:t>
            </a:r>
          </a:p>
          <a:p>
            <a:endParaRPr lang="fr-F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66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5000">
        <p:fade/>
      </p:transition>
    </mc:Choice>
    <mc:Fallback>
      <p:transition spd="med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AutoShape 2" descr="Résultat de recherche d'images pour &quot;fond ecran fleur rose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/>
          </a:p>
        </p:txBody>
      </p:sp>
      <p:sp>
        <p:nvSpPr>
          <p:cNvPr id="5" name="AutoShape 4" descr="Résultat de recherche d'images pour &quot;fond ecran fleur rose&quot;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/>
          </a:p>
        </p:txBody>
      </p:sp>
      <p:pic>
        <p:nvPicPr>
          <p:cNvPr id="18438" name="Picture 6" descr="Photo Rose Fleu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3fbfb94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131213"/>
            <a:ext cx="5343525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0" name="Picture 8" descr="http://imagenoire.i.m.pic.centerblog.net/47d3077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41" y="3560213"/>
            <a:ext cx="2276872" cy="329778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07975" y="260648"/>
            <a:ext cx="50561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0000"/>
                </a:solidFill>
              </a:rPr>
              <a:t>Et si tu l'es juste pour moi, ça me suffit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Juste pour </a:t>
            </a:r>
            <a:r>
              <a:rPr lang="fr-FR" b="1" i="1" dirty="0" smtClean="0">
                <a:solidFill>
                  <a:srgbClr val="FF0000"/>
                </a:solidFill>
              </a:rPr>
              <a:t>m’avoir </a:t>
            </a:r>
            <a:r>
              <a:rPr lang="fr-FR" b="1" i="1" dirty="0">
                <a:solidFill>
                  <a:srgbClr val="FF0000"/>
                </a:solidFill>
              </a:rPr>
              <a:t>donner la vie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9003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4000">
        <p:fade/>
      </p:transition>
    </mc:Choice>
    <mc:Fallback>
      <p:transition spd="med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9458" name="Picture 2" descr="Wallpaper HD Rose Fleu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df23d2f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28800"/>
            <a:ext cx="451485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03848" y="5085184"/>
            <a:ext cx="57606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" dirty="0"/>
          </a:p>
          <a:p>
            <a:r>
              <a:rPr lang="fr-FR" b="1" i="1" dirty="0">
                <a:solidFill>
                  <a:srgbClr val="FF0000"/>
                </a:solidFill>
              </a:rPr>
              <a:t>   Sache que c'est toi que je veux,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Dans ce monde là, il n'y en a pas deux,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       Sache que c'est toi que je veux,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Le bon Dieu, n'en a pas fait deux, comme toi, ma mère. </a:t>
            </a:r>
          </a:p>
          <a:p>
            <a:endParaRPr lang="fr-F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736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Picture 2" descr="Fonds D'écran St-valentin Fleu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SS_5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052736"/>
            <a:ext cx="3962400" cy="523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059832" y="83240"/>
            <a:ext cx="38164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i="1" dirty="0" smtClean="0">
                <a:solidFill>
                  <a:srgbClr val="FF0000"/>
                </a:solidFill>
              </a:rPr>
              <a:t>UNE PENSEE</a:t>
            </a:r>
          </a:p>
          <a:p>
            <a:r>
              <a:rPr lang="fr-FR" sz="4000" b="1" i="1" dirty="0">
                <a:solidFill>
                  <a:srgbClr val="FF0000"/>
                </a:solidFill>
              </a:rPr>
              <a:t> </a:t>
            </a:r>
            <a:r>
              <a:rPr lang="fr-FR" sz="4000" b="1" i="1" dirty="0" smtClean="0">
                <a:solidFill>
                  <a:srgbClr val="FF0000"/>
                </a:solidFill>
              </a:rPr>
              <a:t>      DE</a:t>
            </a:r>
          </a:p>
          <a:p>
            <a:r>
              <a:rPr lang="fr-FR" sz="4000" b="1" i="1" dirty="0" smtClean="0">
                <a:solidFill>
                  <a:srgbClr val="FF0000"/>
                </a:solidFill>
              </a:rPr>
              <a:t>TENDRESSE</a:t>
            </a:r>
            <a:endParaRPr lang="fr-FR" sz="4000" b="1" i="1" dirty="0">
              <a:solidFill>
                <a:srgbClr val="FF0000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04172" y="5085184"/>
            <a:ext cx="3600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Pour toutes les maman disparues</a:t>
            </a:r>
          </a:p>
          <a:p>
            <a:endParaRPr lang="fr-FR" b="1" i="1" dirty="0" smtClean="0">
              <a:solidFill>
                <a:srgbClr val="FF0000"/>
              </a:solidFill>
            </a:endParaRPr>
          </a:p>
          <a:p>
            <a:r>
              <a:rPr lang="fr-FR" b="1" i="1" dirty="0" smtClean="0">
                <a:solidFill>
                  <a:srgbClr val="FF0000"/>
                </a:solidFill>
              </a:rPr>
              <a:t>Pour les mamans au cœur brisé</a:t>
            </a:r>
          </a:p>
          <a:p>
            <a:endParaRPr lang="fr-FR" b="1" i="1" dirty="0">
              <a:solidFill>
                <a:srgbClr val="FF0000"/>
              </a:solidFill>
            </a:endParaRPr>
          </a:p>
          <a:p>
            <a:r>
              <a:rPr lang="fr-FR" b="1" i="1" dirty="0" smtClean="0">
                <a:solidFill>
                  <a:srgbClr val="FF0000"/>
                </a:solidFill>
              </a:rPr>
              <a:t>Pour toutes les mamans du monde</a:t>
            </a:r>
            <a:endParaRPr lang="fr-FR" b="1" i="1" dirty="0">
              <a:solidFill>
                <a:srgbClr val="FF0000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732240" y="5301208"/>
            <a:ext cx="28803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 smtClean="0">
                <a:solidFill>
                  <a:srgbClr val="FF0000"/>
                </a:solidFill>
              </a:rPr>
              <a:t>         Pour </a:t>
            </a:r>
          </a:p>
          <a:p>
            <a:r>
              <a:rPr lang="fr-FR" sz="2800" b="1" i="1" dirty="0" smtClean="0">
                <a:solidFill>
                  <a:srgbClr val="FF0000"/>
                </a:solidFill>
              </a:rPr>
              <a:t>TOI MON AMIE	</a:t>
            </a:r>
            <a:endParaRPr lang="fr-FR" sz="28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368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4000">
        <p:fade/>
      </p:transition>
    </mc:Choice>
    <mc:Fallback>
      <p:transition spd="med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8674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009b057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43000"/>
            <a:ext cx="444817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188640"/>
            <a:ext cx="58326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" dirty="0"/>
          </a:p>
          <a:p>
            <a:r>
              <a:rPr lang="fr-FR" b="1" i="1" dirty="0">
                <a:solidFill>
                  <a:srgbClr val="FF0000"/>
                </a:solidFill>
              </a:rPr>
              <a:t>   Sache que c'est toi que je veux,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Dans ce monde là, il n'y en a pas deux,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       Sache que c'est toi que je veux,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Le bon Dieu, n'en a pas fait deux, comme toi, ma mère. </a:t>
            </a:r>
          </a:p>
          <a:p>
            <a:endParaRPr lang="fr-F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318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5058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3153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2770" name="Picture 2" descr="Bonne Fête à toutes les Mama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6" y="0"/>
            <a:ext cx="91805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 rot="611660">
            <a:off x="1500927" y="1171601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 smtClean="0">
                <a:solidFill>
                  <a:schemeClr val="accent6">
                    <a:lumMod val="75000"/>
                  </a:schemeClr>
                </a:solidFill>
              </a:rPr>
              <a:t>   CREATION</a:t>
            </a:r>
            <a:endParaRPr lang="fr-FR" sz="28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 rot="21179602">
            <a:off x="4499993" y="1163208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 smtClean="0">
                <a:solidFill>
                  <a:schemeClr val="accent6">
                    <a:lumMod val="75000"/>
                  </a:schemeClr>
                </a:solidFill>
              </a:rPr>
              <a:t>CHRYSANGE</a:t>
            </a:r>
            <a:endParaRPr lang="fr-FR" sz="28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 rot="21007643">
            <a:off x="1994286" y="5671768"/>
            <a:ext cx="19442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i="1" dirty="0" smtClean="0">
                <a:solidFill>
                  <a:schemeClr val="accent6">
                    <a:lumMod val="75000"/>
                  </a:schemeClr>
                </a:solidFill>
              </a:rPr>
              <a:t>    J’IRAI</a:t>
            </a:r>
            <a:endParaRPr lang="fr-FR" sz="16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 rot="519252">
            <a:off x="4572083" y="5682469"/>
            <a:ext cx="23499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i="1" dirty="0" smtClean="0">
                <a:solidFill>
                  <a:schemeClr val="accent6">
                    <a:lumMod val="75000"/>
                  </a:schemeClr>
                </a:solidFill>
              </a:rPr>
              <a:t>Caroline COSTA</a:t>
            </a:r>
            <a:endParaRPr lang="fr-FR" sz="16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564760" y="6340678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accent6">
                    <a:lumMod val="50000"/>
                  </a:schemeClr>
                </a:solidFill>
              </a:rPr>
              <a:t>http://poetessechrys.vip-blog.com/</a:t>
            </a:r>
          </a:p>
        </p:txBody>
      </p:sp>
      <p:pic>
        <p:nvPicPr>
          <p:cNvPr id="32771" name="Picture 3" descr="C:\Users\Personnel\Documents\8c8715c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6977" y="4340112"/>
            <a:ext cx="1813717" cy="2334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2213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1258</TotalTime>
  <Words>319</Words>
  <Application>Microsoft Office PowerPoint</Application>
  <PresentationFormat>Affichage à l'écran (4:3)</PresentationFormat>
  <Paragraphs>51</Paragraphs>
  <Slides>15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6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40</cp:revision>
  <dcterms:created xsi:type="dcterms:W3CDTF">2016-05-25T08:03:32Z</dcterms:created>
  <dcterms:modified xsi:type="dcterms:W3CDTF">2016-05-27T21:08:07Z</dcterms:modified>
</cp:coreProperties>
</file>