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sigs" ContentType="application/vnd.openxmlformats-package.digital-signature-origin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_xmlsignatures/sig1.xml" ContentType="application/vnd.openxmlformats-package.digital-signature-xmlsignatur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package/2006/relationships/digital-signature/origin" Target="_xmlsignatures/origin.sigs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7" r:id="rId2"/>
    <p:sldId id="274" r:id="rId3"/>
    <p:sldId id="256" r:id="rId4"/>
    <p:sldId id="261" r:id="rId5"/>
    <p:sldId id="259" r:id="rId6"/>
    <p:sldId id="260" r:id="rId7"/>
    <p:sldId id="266" r:id="rId8"/>
    <p:sldId id="275" r:id="rId9"/>
    <p:sldId id="262" r:id="rId10"/>
    <p:sldId id="263" r:id="rId11"/>
    <p:sldId id="264" r:id="rId12"/>
    <p:sldId id="265" r:id="rId13"/>
    <p:sldId id="269" r:id="rId14"/>
    <p:sldId id="270" r:id="rId15"/>
    <p:sldId id="267" r:id="rId16"/>
    <p:sldId id="276" r:id="rId17"/>
    <p:sldId id="278" r:id="rId1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6A2C5-D844-4F67-ACB6-07F594C047A5}" type="datetimeFigureOut">
              <a:rPr lang="fr-FR" smtClean="0"/>
              <a:pPr/>
              <a:t>24/12/2010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613A6-86FE-48DC-AA44-249C7AE378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B36EF69-6C93-43F1-811F-70717187DA74}" type="slidenum">
              <a:rPr lang="fr-FR" smtClean="0"/>
              <a:pPr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613A6-86FE-48DC-AA44-249C7AE378EB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007D66-7A1D-41AB-8D2A-A0FB9270B3CC}" type="slidenum">
              <a:rPr lang="fr-FR" smtClean="0"/>
              <a:pPr>
                <a:defRPr/>
              </a:pPr>
              <a:t>17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FFC14-52E3-43BB-B298-254BAE2D419A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67BB2-EC3F-4B35-9593-CC66F82A67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2974A-8491-4559-AF1E-BC40C112DD82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F598C-C278-410D-90CF-F2BDFA9CE8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6959D-07D3-4FE1-A34F-A215D6789D21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11165-7AFC-4EDD-AEAE-147BF566A1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FB142-2603-4020-8DD7-A7568B59B461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C1983-CCF4-419D-8CC7-CB5468C661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F9255-0ABF-4B56-B78C-4EBE9CA6E3FD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1DF6-0119-4A70-AE03-521D403C98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F07B8-3ABC-4932-A269-FC347FD785D3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85DA0-C146-4932-9848-BCCCEDFC37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8837D-145A-406C-B08C-497C80129D1E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7F165-7615-4F65-88C9-BDD10203CF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085F6-E3D2-4785-905D-87DBE43DFE0C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E8157-476B-4C29-92D9-44A324B7E6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E3981-2161-4091-B00F-84E659DE2D9E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2AB76-7F01-4E77-B339-FABFBCA331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469B1-FF9C-4347-92AA-86252D5BC2E5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4EC49-1D47-4D2E-ABF6-33D22D1FC3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EDDE2-80A8-485C-8D5B-12ACA1D3D5B9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E9EA0-6F6F-4B09-8D2A-626FD8DAE5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10653E-D95E-43B2-91B7-FB8C2B5A3AC9}" type="datetimeFigureOut">
              <a:rPr lang="fr-FR"/>
              <a:pPr>
                <a:defRPr/>
              </a:pPr>
              <a:t>24/12/2010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8BC055-BEF4-499C-83AF-88905023A86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hyperlink" Target="http://www.kamdou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3" descr="goldfloral4b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4" descr="3d_coeur_rouge_0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692150"/>
            <a:ext cx="74168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411413" y="765175"/>
            <a:ext cx="50403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800" b="1">
                <a:solidFill>
                  <a:schemeClr val="bg1"/>
                </a:solidFill>
              </a:rPr>
              <a:t>KAMDOU.NET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6372225" y="2708275"/>
            <a:ext cx="15843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Vous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Présente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03350" y="5516563"/>
            <a:ext cx="6481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FFFF00"/>
                </a:solidFill>
              </a:rPr>
              <a:t>Les meilleurs Diaporamas Gratuits</a:t>
            </a: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1" descr="m9v8op0k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285750"/>
            <a:ext cx="8572500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uy beart - Bonne annee, bonne chance_1.wav">
            <a:hlinkClick r:id="" action="ppaction://media"/>
          </p:cNvPr>
          <p:cNvPicPr>
            <a:picLocks noRot="1" noChangeAspect="1"/>
          </p:cNvPicPr>
          <p:nvPr>
            <a:wavAudioFile r:embed="rId1" name="guy beart - Bonne annee, bonne chance_1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 flipH="1" flipV="1">
            <a:off x="-1260648" y="6110064"/>
            <a:ext cx="72008" cy="7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guy beart - Bonne annee, bonne chance.wav">
            <a:hlinkClick r:id="" action="ppaction://media"/>
          </p:cNvPr>
          <p:cNvPicPr>
            <a:picLocks noRot="1" noChangeAspect="1"/>
          </p:cNvPicPr>
          <p:nvPr>
            <a:wavAudioFile r:embed="rId2" name="guy beart - Bonne annee, bonne chance.wav"/>
          </p:nvPr>
        </p:nvPicPr>
        <p:blipFill>
          <a:blip r:embed="rId7" cstate="print"/>
          <a:stretch>
            <a:fillRect/>
          </a:stretch>
        </p:blipFill>
        <p:spPr>
          <a:xfrm>
            <a:off x="971600" y="551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951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numSld="999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3" descr="0znu00v4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42875"/>
            <a:ext cx="8501063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3588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2" name="Espace réservé du contenu 3" descr="98xn6ds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357188"/>
            <a:ext cx="8643937" cy="6286500"/>
          </a:xfrm>
        </p:spPr>
      </p:pic>
    </p:spTree>
  </p:cSld>
  <p:clrMapOvr>
    <a:masterClrMapping/>
  </p:clrMapOvr>
  <p:transition spd="med" advClick="0" advTm="4181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6" name="Espace réservé du contenu 3" descr="6ai4muc4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285750"/>
            <a:ext cx="8501062" cy="6286500"/>
          </a:xfrm>
        </p:spPr>
      </p:pic>
    </p:spTree>
  </p:cSld>
  <p:clrMapOvr>
    <a:masterClrMapping/>
  </p:clrMapOvr>
  <p:transition spd="med" advClick="0" advTm="5273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0" name="Espace réservé du contenu 3" descr="7gsfwqwa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285750"/>
            <a:ext cx="8429625" cy="6357938"/>
          </a:xfrm>
        </p:spPr>
      </p:pic>
    </p:spTree>
  </p:cSld>
  <p:clrMapOvr>
    <a:masterClrMapping/>
  </p:clrMapOvr>
  <p:transition spd="med" advClick="0" advTm="3932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4" name="Espace réservé du contenu 3" descr="ejg8x9tk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285750"/>
            <a:ext cx="8429625" cy="6429375"/>
          </a:xfrm>
        </p:spPr>
      </p:pic>
    </p:spTree>
  </p:cSld>
  <p:clrMapOvr>
    <a:masterClrMapping/>
  </p:clrMapOvr>
  <p:transition spd="med" advClick="0" advTm="5429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h04jkpg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8429625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195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2" name="Espace réservé du contenu 3" descr="1542k72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285750"/>
            <a:ext cx="8572500" cy="6286500"/>
          </a:xfrm>
        </p:spPr>
      </p:pic>
    </p:spTree>
  </p:cSld>
  <p:clrMapOvr>
    <a:masterClrMapping/>
  </p:clrMapOvr>
  <p:transition spd="med" advClick="0" advTm="5554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6" name="Espace réservé du contenu 3" descr="a0wjbvbx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0"/>
            <a:ext cx="8358187" cy="6858000"/>
          </a:xfrm>
        </p:spPr>
      </p:pic>
    </p:spTree>
  </p:cSld>
  <p:clrMapOvr>
    <a:masterClrMapping/>
  </p:clrMapOvr>
  <p:transition spd="med" advClick="0" advTm="5725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0" name="Espace réservé du contenu 3" descr="skyv649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1500" y="357188"/>
            <a:ext cx="8143875" cy="6143625"/>
          </a:xfrm>
        </p:spPr>
      </p:pic>
    </p:spTree>
  </p:cSld>
  <p:clrMapOvr>
    <a:masterClrMapping/>
  </p:clrMapOvr>
  <p:transition spd="med" advClick="0" advTm="975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4" name="Espace réservé du contenu 3" descr="adyygf5y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285750"/>
            <a:ext cx="8501062" cy="6357938"/>
          </a:xfrm>
        </p:spPr>
      </p:pic>
    </p:spTree>
  </p:cSld>
  <p:clrMapOvr>
    <a:masterClrMapping/>
  </p:clrMapOvr>
  <p:transition spd="med" advClick="0" advTm="3853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78" name="Espace réservé du contenu 3" descr="mfk5p40x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063" y="285750"/>
            <a:ext cx="8286750" cy="6357938"/>
          </a:xfrm>
        </p:spPr>
      </p:pic>
    </p:spTree>
  </p:cSld>
  <p:clrMapOvr>
    <a:masterClrMapping/>
  </p:clrMapOvr>
  <p:transition spd="med" advClick="0" advTm="4508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2" name="Espace réservé du contenu 3" descr="if00mrzo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8625" y="285750"/>
            <a:ext cx="8429625" cy="6357938"/>
          </a:xfrm>
        </p:spPr>
      </p:pic>
    </p:spTree>
  </p:cSld>
  <p:clrMapOvr>
    <a:masterClrMapping/>
  </p:clrMapOvr>
  <p:transition spd="med" advClick="0" advTm="546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6" name="Espace réservé du contenu 3" descr="gh6is2yc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063" y="285750"/>
            <a:ext cx="8358187" cy="6357938"/>
          </a:xfrm>
        </p:spPr>
      </p:pic>
    </p:spTree>
  </p:cSld>
  <p:clrMapOvr>
    <a:masterClrMapping/>
  </p:clrMapOvr>
  <p:transition spd="med" advClick="0" advTm="6661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7650" name="Espace réservé du contenu 3" descr="2pgb794y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285750"/>
            <a:ext cx="8429625" cy="6286500"/>
          </a:xfrm>
        </p:spPr>
      </p:pic>
    </p:spTree>
  </p:cSld>
  <p:clrMapOvr>
    <a:masterClrMapping/>
  </p:clrMapOvr>
  <p:transition spd="med" advClick="0" advTm="15366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3" descr="goldfloral4b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1447800" y="1828800"/>
            <a:ext cx="6357938" cy="10779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sz="3200" kern="0" dirty="0">
                <a:solidFill>
                  <a:srgbClr val="00B0F0"/>
                </a:solidFill>
                <a:latin typeface="Britannic Bold" pitchFamily="34" charset="0"/>
              </a:rPr>
              <a:t>Encore plus de PPS gratuits</a:t>
            </a:r>
          </a:p>
          <a:p>
            <a:pPr algn="ctr">
              <a:defRPr/>
            </a:pPr>
            <a:r>
              <a:rPr lang="fr-FR" sz="3200" kern="0" dirty="0">
                <a:solidFill>
                  <a:srgbClr val="00B0F0"/>
                </a:solidFill>
                <a:latin typeface="Britannic Bold" pitchFamily="34" charset="0"/>
              </a:rPr>
              <a:t>Clic ici:</a:t>
            </a:r>
            <a:endParaRPr lang="fr-FR" sz="3200" dirty="0">
              <a:solidFill>
                <a:srgbClr val="00B0F0"/>
              </a:solidFill>
            </a:endParaRPr>
          </a:p>
        </p:txBody>
      </p:sp>
      <p:pic>
        <p:nvPicPr>
          <p:cNvPr id="13" name="Image 12" descr="kamdou.png">
            <a:hlinkClick r:id="rId4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3000" y="3657600"/>
            <a:ext cx="69342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_xmlsignatures/_rels/origin.sigs.rels><?xml version="1.0" encoding="UTF-8" standalone="yes"?>
<Relationships xmlns="http://schemas.openxmlformats.org/package/2006/relationships"><Relationship Id="rId1" Type="http://schemas.openxmlformats.org/package/2006/relationships/digital-signature/signature" Target="sig1.xml"/></Relationships>
</file>

<file path=_xmlsignatures/sig1.xml><?xml version="1.0" encoding="utf-8"?>
<Signature xmlns="http://www.w3.org/2000/09/xmldsig#" Id="idPackageSignature">
  <SignedInfo>
    <CanonicalizationMethod Algorithm="http://www.w3.org/TR/2001/REC-xml-c14n-20010315"/>
    <SignatureMethod Algorithm="http://www.w3.org/2000/09/xmldsig#rsa-sha1"/>
    <Reference URI="#idPackageObject" Type="http://www.w3.org/2000/09/xmldsig#Object">
      <DigestMethod Algorithm="http://www.w3.org/2000/09/xmldsig#sha1"/>
      <DigestValue>p80Ii9jKimeMjR+G+xcUYduYWBs=</DigestValue>
    </Reference>
    <Reference URI="#idOfficeObject" Type="http://www.w3.org/2000/09/xmldsig#Object">
      <DigestMethod Algorithm="http://www.w3.org/2000/09/xmldsig#sha1"/>
      <DigestValue>tP2IOYcN785fAE+PmixyTurvOMU=</DigestValue>
    </Reference>
  </SignedInfo>
  <SignatureValue>
    DmFrzQmI4clFyFy2UTvSOfA4WBHjxiKqBoMnLKhYqvR2sWPrD4lFl5j5U9blhI0LAEZ2sgRR
    +KNgCG5jupDvyN6od/h0IvUxzKbRYQedDxq5e+T82X8cjqzSA/QPY0OelBGbkC6AdgddTMK9
    MgoYNaWzr4VN17d/BGux/m/kKbA=
  </SignatureValue>
  <KeyInfo>
    <KeyValue>
      <RSAKeyValue>
        <Modulus>
            y020AGDbriPybpDy8Ph1+seeXfgcL9FGCKv+Gzsy6Ylfc3nmeZeJiolav8oyJcph1VJzqpO+
            KV91MGHe8plHW2rDUddJcSdGT3tB8sQrztVu3W3obmosNP5rVT9J+EH8GWaTrV4h4znqtIp+
            /6eOEO8zdo1wpLNhytvQnVNSjns=
          </Modulus>
        <Exponent>AQAB</Exponent>
      </RSAKeyValue>
    </KeyValue>
    <X509Data>
      <X509Certificate>
          MIIBvjCCASugAwIBAgIQND43VAyoCJVF1HtfwR5FAjAJBgUrDgMCHQUAMBkxFzAVBgNVBAMT
          Dnd3dy5rYW1kb3UubmV0MB4XDTEwMTEyNjIyNTgxNloXDTExMTEyNzA0NTgxNlowGTEXMBUG
          A1UEAxMOd3d3LmthbWRvdS5uZXQwgZ8wDQYJKoZIhvcNAQEBBQADgY0AMIGJAoGBAMtNtABg
          264j8m6Q8vD4dfrHnl34HC/RRgir/hs7MumJX3N55nmXiYqJWr/KMiXKYdVSc6qTvilfdTBh
          3vKZR1tqw1HXSXEnRk97QfLEK87Vbt1t6G5qLDT+a1U/SfhB/Blmk61eIeM56rSKfv+njhDv
          M3aNcKSzYcrb0J1TUo57AgMBAAGjDzANMAsGA1UdDwQEAwIGwDAJBgUrDgMCHQUAA4GBAJbw
          9O1jO/k6PmeIBx11EmcjDSFT/W9tN7mrFXk9vWk14+vX2OXUl7Yu4IwlUgDU/owxWu4Eg/Mj
          Hb3Agbqn4ZVkcf13xSRBsF9hOpLV5QWRp/xipjTmnoO7WxzkOpiD1bzHXE0xTPQnKfOy+y05
          exPjjVSuNWE2Q4OI+Z/N2QAy
        </X509Certificate>
    </X509Data>
  </KeyInfo>
  <Object xmlns:mdssi="http://schemas.openxmlformats.org/package/2006/digital-signature" Id="idPackageObject">
    <Manifest>
      <Reference URI="/_rels/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zU3xVjYU7a1ax8o9OQBgdxm5bvU=</DigestValue>
      </Reference>
      <Reference URI="/ppt/_rels/presentation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13"/>
            <mdssi:RelationshipReference SourceId="rId18"/>
            <mdssi:RelationshipReference SourceId="rId3"/>
            <mdssi:RelationshipReference SourceId="rId7"/>
            <mdssi:RelationshipReference SourceId="rId12"/>
            <mdssi:RelationshipReference SourceId="rId17"/>
            <mdssi:RelationshipReference SourceId="rId2"/>
            <mdssi:RelationshipReference SourceId="rId16"/>
            <mdssi:RelationshipReference SourceId="rId1"/>
            <mdssi:RelationshipReference SourceId="rId6"/>
            <mdssi:RelationshipReference SourceId="rId11"/>
            <mdssi:RelationshipReference SourceId="rId5"/>
            <mdssi:RelationshipReference SourceId="rId15"/>
            <mdssi:RelationshipReference SourceId="rId23"/>
            <mdssi:RelationshipReference SourceId="rId10"/>
            <mdssi:RelationshipReference SourceId="rId19"/>
            <mdssi:RelationshipReference SourceId="rId4"/>
            <mdssi:RelationshipReference SourceId="rId9"/>
            <mdssi:RelationshipReference SourceId="rId14"/>
            <mdssi:RelationshipReference SourceId="rId22"/>
          </Transform>
          <Transform Algorithm="http://www.w3.org/TR/2001/REC-xml-c14n-20010315"/>
        </Transforms>
        <DigestMethod Algorithm="http://www.w3.org/2000/09/xmldsig#sha1"/>
        <DigestValue>Pt+hVUJX4ncDBWAS7JXrWuUpuaE=</DigestValue>
      </Reference>
      <Reference URI="/ppt/media/audio1.wav?ContentType=audio/wav">
        <DigestMethod Algorithm="http://www.w3.org/2000/09/xmldsig#sha1"/>
        <DigestValue>fdNHA4H3wyJjFcuNQNMsHuAVLUc=</DigestValue>
      </Reference>
      <Reference URI="/ppt/media/audio2.wav?ContentType=audio/wav">
        <DigestMethod Algorithm="http://www.w3.org/2000/09/xmldsig#sha1"/>
        <DigestValue>+z9qFAOYyiJSlX9r9tje3lDZ0ew=</DigestValue>
      </Reference>
      <Reference URI="/ppt/media/image1.jpeg?ContentType=image/jpeg">
        <DigestMethod Algorithm="http://www.w3.org/2000/09/xmldsig#sha1"/>
        <DigestValue>02VIPNka5OihkbaMfWDHLUW6rh4=</DigestValue>
      </Reference>
      <Reference URI="/ppt/media/image10.gif?ContentType=image/gif">
        <DigestMethod Algorithm="http://www.w3.org/2000/09/xmldsig#sha1"/>
        <DigestValue>A17XADILVIsA3LYQI0cfw+TC1oo=</DigestValue>
      </Reference>
      <Reference URI="/ppt/media/image11.gif?ContentType=image/gif">
        <DigestMethod Algorithm="http://www.w3.org/2000/09/xmldsig#sha1"/>
        <DigestValue>00qiKJH57opvvWIzwTMz57EKfG4=</DigestValue>
      </Reference>
      <Reference URI="/ppt/media/image12.jpeg?ContentType=image/jpeg">
        <DigestMethod Algorithm="http://www.w3.org/2000/09/xmldsig#sha1"/>
        <DigestValue>Y6G3JDOY3LzdgBjzX6evNHEkTaY=</DigestValue>
      </Reference>
      <Reference URI="/ppt/media/image13.jpeg?ContentType=image/jpeg">
        <DigestMethod Algorithm="http://www.w3.org/2000/09/xmldsig#sha1"/>
        <DigestValue>dPRd+zS7aOrQqz1//GNo8wQtJD8=</DigestValue>
      </Reference>
      <Reference URI="/ppt/media/image14.jpeg?ContentType=image/jpeg">
        <DigestMethod Algorithm="http://www.w3.org/2000/09/xmldsig#sha1"/>
        <DigestValue>YstFzHdXeSV18Zj4uxJB21kW00o=</DigestValue>
      </Reference>
      <Reference URI="/ppt/media/image15.png?ContentType=image/png">
        <DigestMethod Algorithm="http://www.w3.org/2000/09/xmldsig#sha1"/>
        <DigestValue>Z9Afr1rZpa8PuDgxP+PIIxcfBfs=</DigestValue>
      </Reference>
      <Reference URI="/ppt/media/image16.jpeg?ContentType=image/jpeg">
        <DigestMethod Algorithm="http://www.w3.org/2000/09/xmldsig#sha1"/>
        <DigestValue>8B0IfC3NjPPXtqu6RhUzSkaDBJo=</DigestValue>
      </Reference>
      <Reference URI="/ppt/media/image17.png?ContentType=image/png">
        <DigestMethod Algorithm="http://www.w3.org/2000/09/xmldsig#sha1"/>
        <DigestValue>cCUr0fqT22AqVJ0+/6uUvY26oKM=</DigestValue>
      </Reference>
      <Reference URI="/ppt/media/image18.gif?ContentType=image/gif">
        <DigestMethod Algorithm="http://www.w3.org/2000/09/xmldsig#sha1"/>
        <DigestValue>ExEHcowHosUhhCIc18SLYiXrZ0I=</DigestValue>
      </Reference>
      <Reference URI="/ppt/media/image19.gif?ContentType=image/gif">
        <DigestMethod Algorithm="http://www.w3.org/2000/09/xmldsig#sha1"/>
        <DigestValue>Uqe1zzd5dZWm54xZzWJHhu8Z+eY=</DigestValue>
      </Reference>
      <Reference URI="/ppt/media/image2.jpeg?ContentType=image/jpeg">
        <DigestMethod Algorithm="http://www.w3.org/2000/09/xmldsig#sha1"/>
        <DigestValue>hiksmxKliN9lxVTKJvSBvmzbTY8=</DigestValue>
      </Reference>
      <Reference URI="/ppt/media/image20.png?ContentType=image/png">
        <DigestMethod Algorithm="http://www.w3.org/2000/09/xmldsig#sha1"/>
        <DigestValue>GFV7mV2SPTZCxcsIpL++403pHMk=</DigestValue>
      </Reference>
      <Reference URI="/ppt/media/image3.gif?ContentType=image/gif">
        <DigestMethod Algorithm="http://www.w3.org/2000/09/xmldsig#sha1"/>
        <DigestValue>2vIOoCO8ULIXP0TWS1gsgVjV4Xc=</DigestValue>
      </Reference>
      <Reference URI="/ppt/media/image4.png?ContentType=image/png">
        <DigestMethod Algorithm="http://www.w3.org/2000/09/xmldsig#sha1"/>
        <DigestValue>iQDykPhdIDNrUqI6S6MPglrqE1o=</DigestValue>
      </Reference>
      <Reference URI="/ppt/media/image5.png?ContentType=image/png">
        <DigestMethod Algorithm="http://www.w3.org/2000/09/xmldsig#sha1"/>
        <DigestValue>+Zek6XC1K4WDENbM6+gup2WYSew=</DigestValue>
      </Reference>
      <Reference URI="/ppt/media/image6.png?ContentType=image/png">
        <DigestMethod Algorithm="http://www.w3.org/2000/09/xmldsig#sha1"/>
        <DigestValue>lJxYpqEsCbMewAdxk5pl02tW/Mw=</DigestValue>
      </Reference>
      <Reference URI="/ppt/media/image7.jpeg?ContentType=image/jpeg">
        <DigestMethod Algorithm="http://www.w3.org/2000/09/xmldsig#sha1"/>
        <DigestValue>BV+sMy1XpCEJ6FroklzCufcpnu8=</DigestValue>
      </Reference>
      <Reference URI="/ppt/media/image8.png?ContentType=image/png">
        <DigestMethod Algorithm="http://www.w3.org/2000/09/xmldsig#sha1"/>
        <DigestValue>Txt4noe321v5mRiTaKroTTCHYPc=</DigestValue>
      </Reference>
      <Reference URI="/ppt/media/image9.gif?ContentType=image/gif">
        <DigestMethod Algorithm="http://www.w3.org/2000/09/xmldsig#sha1"/>
        <DigestValue>MFb82hMEulzBxSbatt2KwmkKPzU=</DigestValue>
      </Reference>
      <Reference URI="/ppt/notesMasters/_rels/notesMaster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UK+aZXLskzfb720BpdJb+pH62O8=</DigestValue>
      </Reference>
      <Reference URI="/ppt/notesMasters/notesMaster1.xml?ContentType=application/vnd.openxmlformats-officedocument.presentationml.notesMaster+xml">
        <DigestMethod Algorithm="http://www.w3.org/2000/09/xmldsig#sha1"/>
        <DigestValue>iYox+HghRFl7ulCitli4C6bNgrc=</DigestValue>
      </Reference>
      <Reference URI="/ppt/notesSlides/_rels/notesSlide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bMPy/f7NMIfDLaonDPJAOJKCtgw=</DigestValue>
      </Reference>
      <Reference URI="/ppt/notesSlides/_rels/notesSlide1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IYBUh88vPVkCUORZ3/TL2yRj0J4=</DigestValue>
      </Reference>
      <Reference URI="/ppt/notesSlides/_rels/notesSlide1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2fg6f4unX4J/fEgUq+Z2TceXn+U=</DigestValue>
      </Reference>
      <Reference URI="/ppt/notesSlides/_rels/notesSlide1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3dYQrDxcuhzCJ+9anmewcBEXCJ0=</DigestValue>
      </Reference>
      <Reference URI="/ppt/notesSlides/_rels/notesSlide1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nBUfyyejnpfAfNZLjkmi9hNr0As=</DigestValue>
      </Reference>
      <Reference URI="/ppt/notesSlides/_rels/notesSlide1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R/dNDZ/G1Hk+EAjMe4vQBFOEuLg=</DigestValue>
      </Reference>
      <Reference URI="/ppt/notesSlides/_rels/notesSlide1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s3lBy59uK+MCRFAjcc36z76iYN4=</DigestValue>
      </Reference>
      <Reference URI="/ppt/notesSlides/_rels/notesSlide1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D2SZAp7tlKppj04fD6A9+/cpiBo=</DigestValue>
      </Reference>
      <Reference URI="/ppt/notesSlides/_rels/notesSlide1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MTREjyMMcgpM+Ek40ZEjb9K8ZGM=</DigestValue>
      </Reference>
      <Reference URI="/ppt/notesSlides/_rels/notesSlide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Sw6phtcjtO33d7N2KiU6tZ4Rxmk=</DigestValue>
      </Reference>
      <Reference URI="/ppt/notesSlides/_rels/notesSlide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/tkmKStn5xZf9fkA1GD6N6vE/tk=</DigestValue>
      </Reference>
      <Reference URI="/ppt/notesSlides/_rels/notesSlide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7GkUFDm59XcYZQTN5mUm7HmfLig=</DigestValue>
      </Reference>
      <Reference URI="/ppt/notesSlides/_rels/notesSlide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7riYAeLdOeMO2L33BrGMqeF+Hsg=</DigestValue>
      </Reference>
      <Reference URI="/ppt/notesSlides/_rels/notesSlide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fQlpZZ3Qdh692oTyEsFludkYjA0=</DigestValue>
      </Reference>
      <Reference URI="/ppt/notesSlides/_rels/notesSlide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tOFZhLkPi+sOA8h7Onmxua+YXYA=</DigestValue>
      </Reference>
      <Reference URI="/ppt/notesSlides/_rels/notesSlide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wmO25OC3dfmPFgAKMuSD8+huPcU=</DigestValue>
      </Reference>
      <Reference URI="/ppt/notesSlides/_rels/notesSlide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0OrEs7gZ+FT6llQan3DZp1ZkYUY=</DigestValue>
      </Reference>
      <Reference URI="/ppt/notesSlides/notesSlide1.xml?ContentType=application/vnd.openxmlformats-officedocument.presentationml.notesSlide+xml">
        <DigestMethod Algorithm="http://www.w3.org/2000/09/xmldsig#sha1"/>
        <DigestValue>BeGp/bRhofHN7aqenHuhPaO+FW0=</DigestValue>
      </Reference>
      <Reference URI="/ppt/notesSlides/notesSlide10.xml?ContentType=application/vnd.openxmlformats-officedocument.presentationml.notesSlide+xml">
        <DigestMethod Algorithm="http://www.w3.org/2000/09/xmldsig#sha1"/>
        <DigestValue>jWDZbS96c9g3MwrdYsKIPh13S80=</DigestValue>
      </Reference>
      <Reference URI="/ppt/notesSlides/notesSlide11.xml?ContentType=application/vnd.openxmlformats-officedocument.presentationml.notesSlide+xml">
        <DigestMethod Algorithm="http://www.w3.org/2000/09/xmldsig#sha1"/>
        <DigestValue>JbMIyDHX/dmlIjfjmeXMekoLrcY=</DigestValue>
      </Reference>
      <Reference URI="/ppt/notesSlides/notesSlide12.xml?ContentType=application/vnd.openxmlformats-officedocument.presentationml.notesSlide+xml">
        <DigestMethod Algorithm="http://www.w3.org/2000/09/xmldsig#sha1"/>
        <DigestValue>7bGguAn0vso5ho9MG+Jq9F3FsCk=</DigestValue>
      </Reference>
      <Reference URI="/ppt/notesSlides/notesSlide13.xml?ContentType=application/vnd.openxmlformats-officedocument.presentationml.notesSlide+xml">
        <DigestMethod Algorithm="http://www.w3.org/2000/09/xmldsig#sha1"/>
        <DigestValue>BdmFkrTG+wYhmaMqQ5Qo9bwBbsk=</DigestValue>
      </Reference>
      <Reference URI="/ppt/notesSlides/notesSlide14.xml?ContentType=application/vnd.openxmlformats-officedocument.presentationml.notesSlide+xml">
        <DigestMethod Algorithm="http://www.w3.org/2000/09/xmldsig#sha1"/>
        <DigestValue>WfDUf5xyGZV/zkhhg29T4q6y4bg=</DigestValue>
      </Reference>
      <Reference URI="/ppt/notesSlides/notesSlide15.xml?ContentType=application/vnd.openxmlformats-officedocument.presentationml.notesSlide+xml">
        <DigestMethod Algorithm="http://www.w3.org/2000/09/xmldsig#sha1"/>
        <DigestValue>Ml7YxtU7OB0NXxXRpCvSH0izfoA=</DigestValue>
      </Reference>
      <Reference URI="/ppt/notesSlides/notesSlide16.xml?ContentType=application/vnd.openxmlformats-officedocument.presentationml.notesSlide+xml">
        <DigestMethod Algorithm="http://www.w3.org/2000/09/xmldsig#sha1"/>
        <DigestValue>gXEqvN5iu6pY1BNAbnwJsBEMv0w=</DigestValue>
      </Reference>
      <Reference URI="/ppt/notesSlides/notesSlide17.xml?ContentType=application/vnd.openxmlformats-officedocument.presentationml.notesSlide+xml">
        <DigestMethod Algorithm="http://www.w3.org/2000/09/xmldsig#sha1"/>
        <DigestValue>gvZNt/a1+dwd1/CCWmRAxc4oY4E=</DigestValue>
      </Reference>
      <Reference URI="/ppt/notesSlides/notesSlide2.xml?ContentType=application/vnd.openxmlformats-officedocument.presentationml.notesSlide+xml">
        <DigestMethod Algorithm="http://www.w3.org/2000/09/xmldsig#sha1"/>
        <DigestValue>Hp6ATM0qr27kIh4n+eWIIKTxom8=</DigestValue>
      </Reference>
      <Reference URI="/ppt/notesSlides/notesSlide3.xml?ContentType=application/vnd.openxmlformats-officedocument.presentationml.notesSlide+xml">
        <DigestMethod Algorithm="http://www.w3.org/2000/09/xmldsig#sha1"/>
        <DigestValue>SjlKqKkj3dqR6DBdVikZx7gM3sM=</DigestValue>
      </Reference>
      <Reference URI="/ppt/notesSlides/notesSlide4.xml?ContentType=application/vnd.openxmlformats-officedocument.presentationml.notesSlide+xml">
        <DigestMethod Algorithm="http://www.w3.org/2000/09/xmldsig#sha1"/>
        <DigestValue>1WPANQmsleDJYF1tCGHZfQGyO20=</DigestValue>
      </Reference>
      <Reference URI="/ppt/notesSlides/notesSlide5.xml?ContentType=application/vnd.openxmlformats-officedocument.presentationml.notesSlide+xml">
        <DigestMethod Algorithm="http://www.w3.org/2000/09/xmldsig#sha1"/>
        <DigestValue>U47nolaxyWYIRWbtZP+7vrh+VLs=</DigestValue>
      </Reference>
      <Reference URI="/ppt/notesSlides/notesSlide6.xml?ContentType=application/vnd.openxmlformats-officedocument.presentationml.notesSlide+xml">
        <DigestMethod Algorithm="http://www.w3.org/2000/09/xmldsig#sha1"/>
        <DigestValue>5avClswcZvWtXEoNQDgyDnU5s+M=</DigestValue>
      </Reference>
      <Reference URI="/ppt/notesSlides/notesSlide7.xml?ContentType=application/vnd.openxmlformats-officedocument.presentationml.notesSlide+xml">
        <DigestMethod Algorithm="http://www.w3.org/2000/09/xmldsig#sha1"/>
        <DigestValue>dJItfl7E9QVXFYIqT/cajOWdJjg=</DigestValue>
      </Reference>
      <Reference URI="/ppt/notesSlides/notesSlide8.xml?ContentType=application/vnd.openxmlformats-officedocument.presentationml.notesSlide+xml">
        <DigestMethod Algorithm="http://www.w3.org/2000/09/xmldsig#sha1"/>
        <DigestValue>Y3NujzOgxWKD+VBj+K3boQJ7TP4=</DigestValue>
      </Reference>
      <Reference URI="/ppt/notesSlides/notesSlide9.xml?ContentType=application/vnd.openxmlformats-officedocument.presentationml.notesSlide+xml">
        <DigestMethod Algorithm="http://www.w3.org/2000/09/xmldsig#sha1"/>
        <DigestValue>jZQIwQ4JZfmajnSolY9XzqvkXiY=</DigestValue>
      </Reference>
      <Reference URI="/ppt/presentation.xml?ContentType=application/vnd.openxmlformats-officedocument.presentationml.slideshow.main+xml">
        <DigestMethod Algorithm="http://www.w3.org/2000/09/xmldsig#sha1"/>
        <DigestValue>dYAeAV+jGEI720BR7TVQzrnAmHY=</DigestValue>
      </Reference>
      <Reference URI="/ppt/slideLayouts/_rels/slideLayout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0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2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3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4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5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6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7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8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9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slideLayout1.xml?ContentType=application/vnd.openxmlformats-officedocument.presentationml.slideLayout+xml">
        <DigestMethod Algorithm="http://www.w3.org/2000/09/xmldsig#sha1"/>
        <DigestValue>fXOu5P5p3X27o5Xs5FUfGhYdzf0=</DigestValue>
      </Reference>
      <Reference URI="/ppt/slideLayouts/slideLayout10.xml?ContentType=application/vnd.openxmlformats-officedocument.presentationml.slideLayout+xml">
        <DigestMethod Algorithm="http://www.w3.org/2000/09/xmldsig#sha1"/>
        <DigestValue>Op20RIfmJ+5r5+VOiledhL8EQgw=</DigestValue>
      </Reference>
      <Reference URI="/ppt/slideLayouts/slideLayout11.xml?ContentType=application/vnd.openxmlformats-officedocument.presentationml.slideLayout+xml">
        <DigestMethod Algorithm="http://www.w3.org/2000/09/xmldsig#sha1"/>
        <DigestValue>+sp9SkHlotrG1MBw9zXaQ7n03aA=</DigestValue>
      </Reference>
      <Reference URI="/ppt/slideLayouts/slideLayout2.xml?ContentType=application/vnd.openxmlformats-officedocument.presentationml.slideLayout+xml">
        <DigestMethod Algorithm="http://www.w3.org/2000/09/xmldsig#sha1"/>
        <DigestValue>PDKBoMyLkXgBSK7I9Salnms1+vM=</DigestValue>
      </Reference>
      <Reference URI="/ppt/slideLayouts/slideLayout3.xml?ContentType=application/vnd.openxmlformats-officedocument.presentationml.slideLayout+xml">
        <DigestMethod Algorithm="http://www.w3.org/2000/09/xmldsig#sha1"/>
        <DigestValue>4TMA679ODaqLbpZbrZjkbkYs1/c=</DigestValue>
      </Reference>
      <Reference URI="/ppt/slideLayouts/slideLayout4.xml?ContentType=application/vnd.openxmlformats-officedocument.presentationml.slideLayout+xml">
        <DigestMethod Algorithm="http://www.w3.org/2000/09/xmldsig#sha1"/>
        <DigestValue>jte83hU+GvIqr5i71+quLRGsmxU=</DigestValue>
      </Reference>
      <Reference URI="/ppt/slideLayouts/slideLayout5.xml?ContentType=application/vnd.openxmlformats-officedocument.presentationml.slideLayout+xml">
        <DigestMethod Algorithm="http://www.w3.org/2000/09/xmldsig#sha1"/>
        <DigestValue>KqbE+Ta3z+FBflrQf98kenppzis=</DigestValue>
      </Reference>
      <Reference URI="/ppt/slideLayouts/slideLayout6.xml?ContentType=application/vnd.openxmlformats-officedocument.presentationml.slideLayout+xml">
        <DigestMethod Algorithm="http://www.w3.org/2000/09/xmldsig#sha1"/>
        <DigestValue>9JCXTTdMZYwqA4ig5wrUuefsX2Y=</DigestValue>
      </Reference>
      <Reference URI="/ppt/slideLayouts/slideLayout7.xml?ContentType=application/vnd.openxmlformats-officedocument.presentationml.slideLayout+xml">
        <DigestMethod Algorithm="http://www.w3.org/2000/09/xmldsig#sha1"/>
        <DigestValue>HVodiejPdfs/fiCAmIRaFTppjA8=</DigestValue>
      </Reference>
      <Reference URI="/ppt/slideLayouts/slideLayout8.xml?ContentType=application/vnd.openxmlformats-officedocument.presentationml.slideLayout+xml">
        <DigestMethod Algorithm="http://www.w3.org/2000/09/xmldsig#sha1"/>
        <DigestValue>y9DbjqOFGgBDySfqA9W8NlBX/yk=</DigestValue>
      </Reference>
      <Reference URI="/ppt/slideLayouts/slideLayout9.xml?ContentType=application/vnd.openxmlformats-officedocument.presentationml.slideLayout+xml">
        <DigestMethod Algorithm="http://www.w3.org/2000/09/xmldsig#sha1"/>
        <DigestValue>RAX03uRMjwXYYYav9lcOgg1MDpg=</DigestValue>
      </Reference>
      <Reference URI="/ppt/slideMasters/_rels/slideMaster1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3"/>
            <mdssi:RelationshipReference SourceId="rId7"/>
            <mdssi:RelationshipReference SourceId="rId12"/>
            <mdssi:RelationshipReference SourceId="rId2"/>
            <mdssi:RelationshipReference SourceId="rId1"/>
            <mdssi:RelationshipReference SourceId="rId6"/>
            <mdssi:RelationshipReference SourceId="rId11"/>
            <mdssi:RelationshipReference SourceId="rId5"/>
            <mdssi:RelationshipReference SourceId="rId10"/>
            <mdssi:RelationshipReference SourceId="rId4"/>
            <mdssi:RelationshipReference SourceId="rId9"/>
          </Transform>
          <Transform Algorithm="http://www.w3.org/TR/2001/REC-xml-c14n-20010315"/>
        </Transforms>
        <DigestMethod Algorithm="http://www.w3.org/2000/09/xmldsig#sha1"/>
        <DigestValue>FKAuz83PS8d31d6TrfNpQ0KriEI=</DigestValue>
      </Reference>
      <Reference URI="/ppt/slideMasters/slideMaster1.xml?ContentType=application/vnd.openxmlformats-officedocument.presentationml.slideMaster+xml">
        <DigestMethod Algorithm="http://www.w3.org/2000/09/xmldsig#sha1"/>
        <DigestValue>17fD2QI2vRoSEJKF6n2rKtyKbg4=</DigestValue>
      </Reference>
      <Reference URI="/ppt/slides/_rels/slide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C3H7VZK/q1uB6Y6Jtek+SsGwNMA=</DigestValue>
      </Reference>
      <Reference URI="/ppt/slides/_rels/slide1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qLOsDSdegn9vR8kQnAIvM7Mjw3A=</DigestValue>
      </Reference>
      <Reference URI="/ppt/slides/_rels/slide1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OdBnyJEGz1WIAGRtQ0/a7ZH82JM=</DigestValue>
      </Reference>
      <Reference URI="/ppt/slides/_rels/slide1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eYrBrEYTui46m/JI+8eXI+xbpW4=</DigestValue>
      </Reference>
      <Reference URI="/ppt/slides/_rels/slide1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u+E9tTSKgqwL4V5f7H5UgDiBpwc=</DigestValue>
      </Reference>
      <Reference URI="/ppt/slides/_rels/slide1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bdak9ai80d+QthNn/ERv+odET8s=</DigestValue>
      </Reference>
      <Reference URI="/ppt/slides/_rels/slide1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Y44GdkNUJJLXxgeQh3U17NAxuvI=</DigestValue>
      </Reference>
      <Reference URI="/ppt/slides/_rels/slide1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ADvS1e1nJLE+G3oKF1nT5fnpIYM=</DigestValue>
      </Reference>
      <Reference URI="/ppt/slides/_rels/slide1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5"/>
          </Transform>
          <Transform Algorithm="http://www.w3.org/TR/2001/REC-xml-c14n-20010315"/>
        </Transforms>
        <DigestMethod Algorithm="http://www.w3.org/2000/09/xmldsig#sha1"/>
        <DigestValue>4PRQ4b/Ntxby4op/v3pIEPArqvg=</DigestValue>
      </Reference>
      <Reference URI="/ppt/slides/_rels/slide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7"/>
            <mdssi:RelationshipReference SourceId="rId2"/>
            <mdssi:RelationshipReference SourceId="rId1"/>
            <mdssi:RelationshipReference SourceId="rId6"/>
            <mdssi:RelationshipReference SourceId="rId5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2A+kPnC2tlnacMIH6LbQpYxfLo8=</DigestValue>
      </Reference>
      <Reference URI="/ppt/slides/_rels/slide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/x7pHAnyu7ihNegnC0dC7nfWhx0=</DigestValue>
      </Reference>
      <Reference URI="/ppt/slides/_rels/slide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vKCgrqyrRyfp/Z7OyGR27ulEGrI=</DigestValue>
      </Reference>
      <Reference URI="/ppt/slides/_rels/slide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559JzhWRdGQIhk5AFsdPi3l6n6c=</DigestValue>
      </Reference>
      <Reference URI="/ppt/slides/_rels/slide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EbwXCXncevLqXaOAvuOgBKEk6Vs=</DigestValue>
      </Reference>
      <Reference URI="/ppt/slides/_rels/slide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HTAuNCBtWNLpB49SgR1Q5sjD9jM=</DigestValue>
      </Reference>
      <Reference URI="/ppt/slides/_rels/slide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92bkgc3WJePvoY5s3vWUqEwxXUA=</DigestValue>
      </Reference>
      <Reference URI="/ppt/slides/_rels/slide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GQVvnXqVWazg5NqneEpkcyeqxyQ=</DigestValue>
      </Reference>
      <Reference URI="/ppt/slides/slide1.xml?ContentType=application/vnd.openxmlformats-officedocument.presentationml.slide+xml">
        <DigestMethod Algorithm="http://www.w3.org/2000/09/xmldsig#sha1"/>
        <DigestValue>Vw8JW5bJXHB5CYCmZEyMll2Dj/w=</DigestValue>
      </Reference>
      <Reference URI="/ppt/slides/slide10.xml?ContentType=application/vnd.openxmlformats-officedocument.presentationml.slide+xml">
        <DigestMethod Algorithm="http://www.w3.org/2000/09/xmldsig#sha1"/>
        <DigestValue>NeUyyBBi8pqlKuwaNtFMqIjetEY=</DigestValue>
      </Reference>
      <Reference URI="/ppt/slides/slide11.xml?ContentType=application/vnd.openxmlformats-officedocument.presentationml.slide+xml">
        <DigestMethod Algorithm="http://www.w3.org/2000/09/xmldsig#sha1"/>
        <DigestValue>+0bjxGFIdRxB2DQ/iW3PL1rHljc=</DigestValue>
      </Reference>
      <Reference URI="/ppt/slides/slide12.xml?ContentType=application/vnd.openxmlformats-officedocument.presentationml.slide+xml">
        <DigestMethod Algorithm="http://www.w3.org/2000/09/xmldsig#sha1"/>
        <DigestValue>gWOMc9ZZCzDq1ICqwAzmcqpAmUE=</DigestValue>
      </Reference>
      <Reference URI="/ppt/slides/slide13.xml?ContentType=application/vnd.openxmlformats-officedocument.presentationml.slide+xml">
        <DigestMethod Algorithm="http://www.w3.org/2000/09/xmldsig#sha1"/>
        <DigestValue>2SjCEFe7YRM9zkmMJiMcHUHRoTg=</DigestValue>
      </Reference>
      <Reference URI="/ppt/slides/slide14.xml?ContentType=application/vnd.openxmlformats-officedocument.presentationml.slide+xml">
        <DigestMethod Algorithm="http://www.w3.org/2000/09/xmldsig#sha1"/>
        <DigestValue>ujm34IdNwrHCZfjhZKGDE/eWfPs=</DigestValue>
      </Reference>
      <Reference URI="/ppt/slides/slide15.xml?ContentType=application/vnd.openxmlformats-officedocument.presentationml.slide+xml">
        <DigestMethod Algorithm="http://www.w3.org/2000/09/xmldsig#sha1"/>
        <DigestValue>lcL6B2gacmBLxnhXApFHYECJm6s=</DigestValue>
      </Reference>
      <Reference URI="/ppt/slides/slide16.xml?ContentType=application/vnd.openxmlformats-officedocument.presentationml.slide+xml">
        <DigestMethod Algorithm="http://www.w3.org/2000/09/xmldsig#sha1"/>
        <DigestValue>UyAHv2p/dcSqThD2NQpx/1uBZPM=</DigestValue>
      </Reference>
      <Reference URI="/ppt/slides/slide17.xml?ContentType=application/vnd.openxmlformats-officedocument.presentationml.slide+xml">
        <DigestMethod Algorithm="http://www.w3.org/2000/09/xmldsig#sha1"/>
        <DigestValue>4v1sUAZz24BZOPaft4TIdNRwtLY=</DigestValue>
      </Reference>
      <Reference URI="/ppt/slides/slide2.xml?ContentType=application/vnd.openxmlformats-officedocument.presentationml.slide+xml">
        <DigestMethod Algorithm="http://www.w3.org/2000/09/xmldsig#sha1"/>
        <DigestValue>xYXg3wwpeyjCbil7xPLwOrPWTa8=</DigestValue>
      </Reference>
      <Reference URI="/ppt/slides/slide3.xml?ContentType=application/vnd.openxmlformats-officedocument.presentationml.slide+xml">
        <DigestMethod Algorithm="http://www.w3.org/2000/09/xmldsig#sha1"/>
        <DigestValue>z5jvwFJ18L8XZyvEDseLxUGB+rw=</DigestValue>
      </Reference>
      <Reference URI="/ppt/slides/slide4.xml?ContentType=application/vnd.openxmlformats-officedocument.presentationml.slide+xml">
        <DigestMethod Algorithm="http://www.w3.org/2000/09/xmldsig#sha1"/>
        <DigestValue>s8oKb7A1p8AeCVGVcgV7m8cH750=</DigestValue>
      </Reference>
      <Reference URI="/ppt/slides/slide5.xml?ContentType=application/vnd.openxmlformats-officedocument.presentationml.slide+xml">
        <DigestMethod Algorithm="http://www.w3.org/2000/09/xmldsig#sha1"/>
        <DigestValue>jeRQn7wVbjS2tkOsVDLfZphtQYU=</DigestValue>
      </Reference>
      <Reference URI="/ppt/slides/slide6.xml?ContentType=application/vnd.openxmlformats-officedocument.presentationml.slide+xml">
        <DigestMethod Algorithm="http://www.w3.org/2000/09/xmldsig#sha1"/>
        <DigestValue>dLj1+GceLg9D/I7cED30HIxozbg=</DigestValue>
      </Reference>
      <Reference URI="/ppt/slides/slide7.xml?ContentType=application/vnd.openxmlformats-officedocument.presentationml.slide+xml">
        <DigestMethod Algorithm="http://www.w3.org/2000/09/xmldsig#sha1"/>
        <DigestValue>BXfiaBqfDm3GfZZdNShyD4wlcc8=</DigestValue>
      </Reference>
      <Reference URI="/ppt/slides/slide8.xml?ContentType=application/vnd.openxmlformats-officedocument.presentationml.slide+xml">
        <DigestMethod Algorithm="http://www.w3.org/2000/09/xmldsig#sha1"/>
        <DigestValue>SLOStWjwFEnd9aeQd97jMAmyox4=</DigestValue>
      </Reference>
      <Reference URI="/ppt/slides/slide9.xml?ContentType=application/vnd.openxmlformats-officedocument.presentationml.slide+xml">
        <DigestMethod Algorithm="http://www.w3.org/2000/09/xmldsig#sha1"/>
        <DigestValue>IC9ox5SQFF0DiXANMGKIOh2YZj8=</DigestValue>
      </Reference>
      <Reference URI="/ppt/tableStyles.xml?ContentType=application/vnd.openxmlformats-officedocument.presentationml.tableStyles+xml">
        <DigestMethod Algorithm="http://www.w3.org/2000/09/xmldsig#sha1"/>
        <DigestValue>Sb/RPtAhmbAEvwoBmllvEndY2SY=</DigestValue>
      </Reference>
      <Reference URI="/ppt/theme/theme1.xml?ContentType=application/vnd.openxmlformats-officedocument.theme+xml">
        <DigestMethod Algorithm="http://www.w3.org/2000/09/xmldsig#sha1"/>
        <DigestValue>gyMYxSevmWKmrLRU4aelQpBxVqU=</DigestValue>
      </Reference>
      <Reference URI="/ppt/theme/theme2.xml?ContentType=application/vnd.openxmlformats-officedocument.theme+xml">
        <DigestMethod Algorithm="http://www.w3.org/2000/09/xmldsig#sha1"/>
        <DigestValue>gyMYxSevmWKmrLRU4aelQpBxVqU=</DigestValue>
      </Reference>
    </Manifest>
    <SignatureProperties>
      <SignatureProperty Id="idSignatureTime" Target="#idPackageSignature">
        <mdssi:SignatureTime>
          <mdssi:Format>YYYY-MM-DDThh:mm:ssTZD</mdssi:Format>
          <mdssi:Value>2010-12-24T00:56:01Z</mdssi:Value>
        </mdssi:SignatureTime>
      </SignatureProperty>
    </SignatureProperties>
  </Object>
  <Object Id="idOfficeObject">
    <SignatureProperties>
      <SignatureProperty Id="idOfficeV1Details" Target="#idPackageSignature">
        <SignatureInfoV1 xmlns="http://schemas.microsoft.com/office/2006/digsig">
          <SetupID/>
          <SignatureText/>
          <SignatureImage/>
          <SignatureComments/>
          <WindowsVersion>5.1</WindowsVersion>
          <OfficeVersion>12.0</OfficeVersion>
          <ApplicationVersion>12.0</ApplicationVersion>
          <Monitors>1</Monitors>
          <HorizontalResolution>1024</HorizontalResolution>
          <VerticalResolution>600</VerticalResolution>
          <ColorDepth>32</ColorDepth>
          <SignatureProviderId>{00000000-0000-0000-0000-000000000000}</SignatureProviderId>
          <SignatureProviderUrl/>
          <SignatureProviderDetails>9</SignatureProviderDetails>
          <ManifestHashAlgorithm>http://www.w3.org/2000/09/xmldsig#sha1</ManifestHashAlgorithm>
          <SignatureType>1</SignatureType>
        </SignatureInfoV1>
      </SignatureProperty>
    </SignatureProperties>
  </Object>
</Signatur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32</Words>
  <Application>Microsoft Office PowerPoint</Application>
  <PresentationFormat>Affichage à l'écran (4:3)</PresentationFormat>
  <Paragraphs>23</Paragraphs>
  <Slides>17</Slides>
  <Notes>17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claudine</dc:creator>
  <dc:description>www.kamdou.net</dc:description>
  <cp:lastModifiedBy>Valued Acer Customer</cp:lastModifiedBy>
  <cp:revision>14</cp:revision>
  <dcterms:created xsi:type="dcterms:W3CDTF">2009-12-29T13:51:58Z</dcterms:created>
  <dcterms:modified xsi:type="dcterms:W3CDTF">2010-12-24T00:55:59Z</dcterms:modified>
</cp:coreProperties>
</file>