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2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32AD6-FFCC-488D-B512-54DD806E8F14}" type="datetimeFigureOut">
              <a:rPr lang="fr-FR" smtClean="0"/>
              <a:t>22/05/2016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6D289-1E36-4139-8050-7706299102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042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6D289-1E36-4139-8050-77062991027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8142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0382-30E1-4041-AEEE-2C938348777D}" type="datetimeFigureOut">
              <a:rPr lang="fr-FR" smtClean="0"/>
              <a:t>22/05/2016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8251-6F35-49E0-85F3-30CE26C0F8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5087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0382-30E1-4041-AEEE-2C938348777D}" type="datetimeFigureOut">
              <a:rPr lang="fr-FR" smtClean="0"/>
              <a:t>22/05/2016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8251-6F35-49E0-85F3-30CE26C0F8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9823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0382-30E1-4041-AEEE-2C938348777D}" type="datetimeFigureOut">
              <a:rPr lang="fr-FR" smtClean="0"/>
              <a:t>22/05/2016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8251-6F35-49E0-85F3-30CE26C0F8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748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0382-30E1-4041-AEEE-2C938348777D}" type="datetimeFigureOut">
              <a:rPr lang="fr-FR" smtClean="0"/>
              <a:t>22/05/2016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8251-6F35-49E0-85F3-30CE26C0F8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0610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0382-30E1-4041-AEEE-2C938348777D}" type="datetimeFigureOut">
              <a:rPr lang="fr-FR" smtClean="0"/>
              <a:t>22/05/2016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8251-6F35-49E0-85F3-30CE26C0F8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986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0382-30E1-4041-AEEE-2C938348777D}" type="datetimeFigureOut">
              <a:rPr lang="fr-FR" smtClean="0"/>
              <a:t>22/05/2016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8251-6F35-49E0-85F3-30CE26C0F8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80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0382-30E1-4041-AEEE-2C938348777D}" type="datetimeFigureOut">
              <a:rPr lang="fr-FR" smtClean="0"/>
              <a:t>22/05/2016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8251-6F35-49E0-85F3-30CE26C0F8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8523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0382-30E1-4041-AEEE-2C938348777D}" type="datetimeFigureOut">
              <a:rPr lang="fr-FR" smtClean="0"/>
              <a:t>22/05/2016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8251-6F35-49E0-85F3-30CE26C0F8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8746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0382-30E1-4041-AEEE-2C938348777D}" type="datetimeFigureOut">
              <a:rPr lang="fr-FR" smtClean="0"/>
              <a:t>22/05/2016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8251-6F35-49E0-85F3-30CE26C0F8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8591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0382-30E1-4041-AEEE-2C938348777D}" type="datetimeFigureOut">
              <a:rPr lang="fr-FR" smtClean="0"/>
              <a:t>22/05/2016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8251-6F35-49E0-85F3-30CE26C0F8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3073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0382-30E1-4041-AEEE-2C938348777D}" type="datetimeFigureOut">
              <a:rPr lang="fr-FR" smtClean="0"/>
              <a:t>22/05/2016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8251-6F35-49E0-85F3-30CE26C0F8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5768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E0382-30E1-4041-AEEE-2C938348777D}" type="datetimeFigureOut">
              <a:rPr lang="fr-FR" smtClean="0"/>
              <a:t>22/05/2016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48251-6F35-49E0-85F3-30CE26C0F8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0733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252"/>
            <a:ext cx="9144000" cy="621792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8736" y="260648"/>
            <a:ext cx="9006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solidFill>
                  <a:srgbClr val="FF0066"/>
                </a:solidFill>
                <a:latin typeface="Agency FB" panose="020B0503020202020204" pitchFamily="34" charset="0"/>
              </a:rPr>
              <a:t>    SOUL ADDICT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40954" y="1038672"/>
            <a:ext cx="4320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                                </a:t>
            </a:r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Tarifs 2016</a:t>
            </a:r>
          </a:p>
          <a:p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092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16049" y="22993"/>
            <a:ext cx="6876568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fr-FR" sz="44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54050" y="6041147"/>
            <a:ext cx="8620617" cy="261610"/>
          </a:xfrm>
          <a:prstGeom prst="rect">
            <a:avLst/>
          </a:prstGeom>
          <a:solidFill>
            <a:srgbClr val="DD2373"/>
          </a:solidFill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semaine : </a:t>
            </a:r>
            <a:r>
              <a:rPr lang="fr-FR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80 €  / </a:t>
            </a:r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semaines </a:t>
            </a:r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120 €  /</a:t>
            </a:r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semaines </a:t>
            </a:r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160 €  /</a:t>
            </a:r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1 mois </a:t>
            </a:r>
            <a:r>
              <a:rPr lang="fr-FR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210 €</a:t>
            </a:r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 mois : </a:t>
            </a:r>
            <a:r>
              <a:rPr lang="fr-FR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310 €  /</a:t>
            </a:r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 mois : </a:t>
            </a:r>
            <a:r>
              <a:rPr lang="fr-FR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410 € /</a:t>
            </a:r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l’année :</a:t>
            </a:r>
            <a:r>
              <a:rPr lang="fr-FR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2500 €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4053" y="263942"/>
            <a:ext cx="1177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55244" y="6408843"/>
            <a:ext cx="8620617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2 € 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Soul </a:t>
            </a:r>
            <a:r>
              <a:rPr lang="fr-FR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Addict.com 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s’occupe de la création de votre bannière</a:t>
            </a:r>
            <a:r>
              <a:rPr lang="fr-FR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endParaRPr lang="fr-FR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55246" y="5652836"/>
            <a:ext cx="8620617" cy="27699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Bannière rectangle page d’accueil</a:t>
            </a:r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46" y="205651"/>
            <a:ext cx="8620615" cy="530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86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79512" y="5748939"/>
            <a:ext cx="8775080" cy="261610"/>
          </a:xfrm>
          <a:prstGeom prst="rect">
            <a:avLst/>
          </a:prstGeom>
          <a:solidFill>
            <a:srgbClr val="DD2373"/>
          </a:solidFill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semaine : </a:t>
            </a:r>
            <a:r>
              <a:rPr lang="fr-FR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60 € </a:t>
            </a:r>
            <a:r>
              <a:rPr lang="fr-FR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semaines </a:t>
            </a:r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80 € /</a:t>
            </a:r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semaines </a:t>
            </a:r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100 € / </a:t>
            </a:r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mois : </a:t>
            </a:r>
            <a:r>
              <a:rPr lang="fr-FR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120 € / </a:t>
            </a:r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mois : </a:t>
            </a:r>
            <a:r>
              <a:rPr lang="fr-FR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150 € / </a:t>
            </a:r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mois : </a:t>
            </a:r>
            <a:r>
              <a:rPr lang="fr-FR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180 € /</a:t>
            </a:r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l’année : </a:t>
            </a:r>
            <a:r>
              <a:rPr lang="fr-FR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1000 €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9512" y="6095856"/>
            <a:ext cx="8775080" cy="27699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2 € 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Soul Addict.com s’occupe de la création de votre bannière..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512" y="5374078"/>
            <a:ext cx="8775080" cy="27699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Bannière carré page d’accueil</a:t>
            </a:r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672"/>
            <a:ext cx="8775080" cy="474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09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4858" y="4133356"/>
            <a:ext cx="8001254" cy="461665"/>
          </a:xfrm>
          <a:prstGeom prst="rect">
            <a:avLst/>
          </a:prstGeom>
          <a:solidFill>
            <a:srgbClr val="DD2373"/>
          </a:solidFill>
        </p:spPr>
        <p:txBody>
          <a:bodyPr wrap="square">
            <a:spAutoFit/>
          </a:bodyPr>
          <a:lstStyle/>
          <a:p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Bannière carré Player : </a:t>
            </a: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semaine : </a:t>
            </a:r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50 €</a:t>
            </a: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2 </a:t>
            </a: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semaines </a:t>
            </a: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80 € </a:t>
            </a: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3 </a:t>
            </a: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semaines </a:t>
            </a: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110 € / </a:t>
            </a: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mois : </a:t>
            </a:r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140 € </a:t>
            </a: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mois : </a:t>
            </a:r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170 € </a:t>
            </a: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3 mois : </a:t>
            </a:r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200 €</a:t>
            </a: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 A l’année : </a:t>
            </a:r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900 €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73588" y="4704856"/>
            <a:ext cx="7967144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DD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Bannière rectangle Player : </a:t>
            </a:r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semaine : </a:t>
            </a:r>
            <a:r>
              <a:rPr lang="fr-FR" sz="1200" b="1" dirty="0" smtClean="0">
                <a:solidFill>
                  <a:srgbClr val="DD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50 € </a:t>
            </a:r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 2 </a:t>
            </a:r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semaines </a:t>
            </a:r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1200" b="1" dirty="0" smtClean="0">
                <a:solidFill>
                  <a:srgbClr val="DD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80 €</a:t>
            </a:r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/ 3 </a:t>
            </a:r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semaines </a:t>
            </a:r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1200" b="1" dirty="0" smtClean="0">
                <a:solidFill>
                  <a:srgbClr val="DD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110 € </a:t>
            </a: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fr-FR" sz="1200" b="1" dirty="0" smtClean="0">
                <a:solidFill>
                  <a:srgbClr val="DD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mois : </a:t>
            </a:r>
            <a:r>
              <a:rPr lang="fr-FR" sz="1200" b="1" dirty="0" smtClean="0">
                <a:solidFill>
                  <a:srgbClr val="DD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140 € </a:t>
            </a:r>
            <a:endParaRPr lang="fr-FR" sz="1200" b="1" dirty="0" smtClean="0">
              <a:solidFill>
                <a:srgbClr val="DD2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mois : </a:t>
            </a:r>
            <a:r>
              <a:rPr lang="fr-FR" sz="1200" b="1" dirty="0" smtClean="0">
                <a:solidFill>
                  <a:srgbClr val="DD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170 €</a:t>
            </a:r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/ 3 mois : </a:t>
            </a:r>
            <a:r>
              <a:rPr lang="fr-FR" sz="1200" b="1" dirty="0" smtClean="0">
                <a:solidFill>
                  <a:srgbClr val="DD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200 € </a:t>
            </a:r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 A l’année </a:t>
            </a:r>
            <a:r>
              <a:rPr lang="fr-FR" sz="1200" b="1" dirty="0" smtClean="0">
                <a:solidFill>
                  <a:srgbClr val="DD2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900 €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64860" y="5310083"/>
            <a:ext cx="8001252" cy="461665"/>
          </a:xfrm>
          <a:prstGeom prst="rect">
            <a:avLst/>
          </a:prstGeom>
          <a:solidFill>
            <a:srgbClr val="DD2373"/>
          </a:solidFill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Bannière Carré + rectangle Player :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semaine : </a:t>
            </a:r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120 € </a:t>
            </a: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2 </a:t>
            </a: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semaines </a:t>
            </a: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160 € </a:t>
            </a: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semaines </a:t>
            </a: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210 €</a:t>
            </a: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mois </a:t>
            </a:r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310 € </a:t>
            </a: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2 mois : </a:t>
            </a:r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410 € </a:t>
            </a: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mois : </a:t>
            </a:r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510 €</a:t>
            </a:r>
          </a:p>
        </p:txBody>
      </p:sp>
      <p:sp>
        <p:nvSpPr>
          <p:cNvPr id="8" name="Rectangle 7"/>
          <p:cNvSpPr/>
          <p:nvPr/>
        </p:nvSpPr>
        <p:spPr>
          <a:xfrm>
            <a:off x="2927955" y="42762"/>
            <a:ext cx="184730" cy="7694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endParaRPr lang="fr-FR" sz="44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3587" y="5886304"/>
            <a:ext cx="7967144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2 € 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Soul Addict.com s’occupe de la création de votre bannière..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64858" y="6292698"/>
            <a:ext cx="8001253" cy="27699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service commercial : pub@soul-addict.com</a:t>
            </a:r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60" y="312368"/>
            <a:ext cx="7975871" cy="368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4307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274</Words>
  <Application>Microsoft Office PowerPoint</Application>
  <PresentationFormat>Affichage à l'écran (4:3)</PresentationFormat>
  <Paragraphs>17</Paragraphs>
  <Slides>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>Pôle Radio RTL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LAURIER Eddy</dc:creator>
  <cp:lastModifiedBy>LAURIER Eddy</cp:lastModifiedBy>
  <cp:revision>26</cp:revision>
  <dcterms:created xsi:type="dcterms:W3CDTF">2016-04-02T15:58:48Z</dcterms:created>
  <dcterms:modified xsi:type="dcterms:W3CDTF">2016-05-22T15:24:35Z</dcterms:modified>
</cp:coreProperties>
</file>