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840" r:id="rId1"/>
  </p:sldMasterIdLst>
  <p:sldIdLst>
    <p:sldId id="256" r:id="rId2"/>
    <p:sldId id="267" r:id="rId3"/>
    <p:sldId id="258" r:id="rId4"/>
    <p:sldId id="265" r:id="rId5"/>
    <p:sldId id="260" r:id="rId6"/>
    <p:sldId id="261" r:id="rId7"/>
    <p:sldId id="262" r:id="rId8"/>
    <p:sldId id="263" r:id="rId9"/>
    <p:sldId id="264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gwPO44xBgto1ReoMNJvMA==" hashData="ymJJA1QBHBXha5q/cP7vy0DpfVm5++es2Ast6orBlQKFR2lnLhcp/2gzQ75lGBNM6sa9F+eakSRGs2kaag9/C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56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3" d="100"/>
          <a:sy n="93" d="100"/>
        </p:scale>
        <p:origin x="4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ACF1A1B0-862D-4909-A7DB-D8ADA062DFCA}" type="datetimeFigureOut">
              <a:rPr lang="en-US" dirty="0"/>
              <a:t>5/13/2016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vert="horz" lIns="45720" tIns="45720" rIns="45720" bIns="45720" rtlCol="0" anchor="ctr">
            <a:normAutofit/>
          </a:bodyPr>
          <a:lstStyle>
            <a:lvl1pPr>
              <a:defRPr lang="en-US"/>
            </a:lvl1pPr>
          </a:lstStyle>
          <a:p>
            <a:fld id="{4FAB73BC-B049-4115-A692-8D63A059BFB8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26881-8A08-449C-8D73-E5F201F814C1}" type="datetimeFigureOut">
              <a:rPr lang="en-US" dirty="0"/>
              <a:t>5/13/2016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B5A5E-0C07-4E93-A112-D37B4D166B30}" type="datetimeFigureOut">
              <a:rPr lang="en-US" dirty="0"/>
              <a:t>5/13/2016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F71C5-DC57-4358-A1EA-30C08AF6E3C5}" type="datetimeFigureOut">
              <a:rPr lang="en-US" dirty="0"/>
              <a:t>5/13/2016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7879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126480" y="1717879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lang="en-US" sz="2000" b="0" kern="1200" spc="10" baseline="0" dirty="0">
                <a:solidFill>
                  <a:schemeClr val="tx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1DBA-DE60-4731-B773-47AAA185C143}" type="datetimeFigureOut">
              <a:rPr lang="en-US" dirty="0"/>
              <a:t>5/13/2016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70639-886C-4FCF-9EAB-ABB5DA3F3F4A}" type="datetimeFigureOut">
              <a:rPr lang="en-US" dirty="0"/>
              <a:t>5/13/2016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4A628-C83B-4C66-83F4-1711CE3738FD}" type="datetimeFigureOut">
              <a:rPr lang="en-US" dirty="0"/>
              <a:t>5/13/2016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C1D73-9400-43CA-A37F-F9B7D00DE14C}" type="datetimeFigureOut">
              <a:rPr lang="en-US" dirty="0"/>
              <a:t>5/13/2016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B7711-B905-4633-B4D7-6F3A49A2E7D9}" type="datetimeFigureOut">
              <a:rPr lang="en-US" dirty="0"/>
              <a:t>5/13/2016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56144-9CB7-4E3A-B87E-A382F9BE05EF}" type="datetimeFigureOut">
              <a:rPr lang="en-US" dirty="0"/>
              <a:t>5/13/2016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3D55F-46AB-4791-9172-4FA8DD3A6A9C}" type="datetimeFigureOut">
              <a:rPr lang="en-US" dirty="0"/>
              <a:t>5/13/2016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89C235CF-BDA2-4E7E-8BBD-350479985E74}" type="datetimeFigureOut">
              <a:rPr lang="en-US" dirty="0"/>
              <a:pPr/>
              <a:t>5/13/2016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rgbClr val="969696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rgbClr val="777777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52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angelmessager.vip-blog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5980" y="6376987"/>
            <a:ext cx="1438275" cy="96202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760945" y="6995711"/>
            <a:ext cx="1938968" cy="4516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itr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2237636"/>
          </a:xfrm>
        </p:spPr>
        <p:txBody>
          <a:bodyPr>
            <a:normAutofit/>
          </a:bodyPr>
          <a:lstStyle/>
          <a:p>
            <a:r>
              <a:rPr lang="fr-FR" dirty="0"/>
              <a:t> </a:t>
            </a:r>
            <a:r>
              <a:rPr lang="fr-FR" b="1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M&amp;M’s </a:t>
            </a:r>
            <a:r>
              <a:rPr lang="fr-FR" b="1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/>
            </a:r>
            <a:br>
              <a:rPr lang="fr-FR" b="1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</a:br>
            <a:r>
              <a:rPr lang="fr-FR" sz="4000" b="1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FONDENT DANS LA BOUCHE </a:t>
            </a:r>
            <a:endParaRPr lang="fr-FR" sz="4000" b="1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19" name="Sous-titre 2"/>
          <p:cNvSpPr>
            <a:spLocks noGrp="1"/>
          </p:cNvSpPr>
          <p:nvPr>
            <p:ph type="subTitle" idx="1"/>
          </p:nvPr>
        </p:nvSpPr>
        <p:spPr>
          <a:xfrm>
            <a:off x="1702547" y="3304509"/>
            <a:ext cx="9418320" cy="1691640"/>
          </a:xfrm>
        </p:spPr>
        <p:txBody>
          <a:bodyPr>
            <a:normAutofit/>
          </a:bodyPr>
          <a:lstStyle/>
          <a:p>
            <a:r>
              <a:rPr lang="fr-FR" sz="4000" b="1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Mais pas dans la main </a:t>
            </a:r>
            <a:endParaRPr lang="fr-FR" sz="4000" b="1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10" name="Musique rytmé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519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8926" y="3800819"/>
            <a:ext cx="253796" cy="19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711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4" descr="m&amp;ms"/>
          <p:cNvSpPr>
            <a:spLocks noChangeAspect="1" noChangeArrowheads="1"/>
          </p:cNvSpPr>
          <p:nvPr/>
        </p:nvSpPr>
        <p:spPr bwMode="auto">
          <a:xfrm>
            <a:off x="155575" y="-17938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363" y="3933022"/>
            <a:ext cx="253796" cy="19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55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9562" y="3360144"/>
            <a:ext cx="253796" cy="19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267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073" y="4594033"/>
            <a:ext cx="253796" cy="19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946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0410" y="3888954"/>
            <a:ext cx="253796" cy="19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378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9051" y="2864385"/>
            <a:ext cx="253796" cy="19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13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6174" y="5640636"/>
            <a:ext cx="253796" cy="19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931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8228" y="3205908"/>
            <a:ext cx="253796" cy="19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277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C:\Users\m\Desktop\a1 - Copie (1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4887" y="274637"/>
            <a:ext cx="8933987" cy="6376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\Desktop\grafme-com-ul31413673-219395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318" y="2376434"/>
            <a:ext cx="2806727" cy="3649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053622" y="5209167"/>
            <a:ext cx="3173680" cy="9141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76" tIns="37137" rIns="74276" bIns="37137" rtlCol="0" anchor="ctr"/>
          <a:lstStyle/>
          <a:p>
            <a:pPr algn="ctr"/>
            <a:endParaRPr lang="fr-FR" sz="1662"/>
          </a:p>
        </p:txBody>
      </p:sp>
      <p:sp>
        <p:nvSpPr>
          <p:cNvPr id="6" name="Rectangle 5"/>
          <p:cNvSpPr/>
          <p:nvPr/>
        </p:nvSpPr>
        <p:spPr>
          <a:xfrm>
            <a:off x="6064634" y="5492197"/>
            <a:ext cx="3589444" cy="3481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62" dirty="0">
                <a:hlinkClick r:id="rId4"/>
              </a:rPr>
              <a:t>http://angelmessager.vip-blog.com</a:t>
            </a:r>
            <a:r>
              <a:rPr lang="fr-FR" sz="1662" dirty="0"/>
              <a:t>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237218" y="5949281"/>
            <a:ext cx="2073003" cy="60388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fr-FR" sz="1662" b="1" dirty="0">
                <a:ln/>
                <a:solidFill>
                  <a:srgbClr val="FFC000"/>
                </a:solidFill>
              </a:rPr>
              <a:t>Visitez mon blog </a:t>
            </a:r>
          </a:p>
          <a:p>
            <a:r>
              <a:rPr lang="fr-FR" sz="1662" b="1" dirty="0">
                <a:ln/>
                <a:solidFill>
                  <a:srgbClr val="FFC000"/>
                </a:solidFill>
              </a:rPr>
              <a:t>si vous le désirez</a:t>
            </a:r>
          </a:p>
        </p:txBody>
      </p:sp>
    </p:spTree>
    <p:extLst>
      <p:ext uri="{BB962C8B-B14F-4D97-AF65-F5344CB8AC3E}">
        <p14:creationId xmlns:p14="http://schemas.microsoft.com/office/powerpoint/2010/main" val="399875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ew">
  <a:themeElements>
    <a:clrScheme name="View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B4B30"/>
      </a:accent2>
      <a:accent3>
        <a:srgbClr val="B5AE53"/>
      </a:accent3>
      <a:accent4>
        <a:srgbClr val="6F6A7A"/>
      </a:accent4>
      <a:accent5>
        <a:srgbClr val="E8B54D"/>
      </a:accent5>
      <a:accent6>
        <a:srgbClr val="8A7952"/>
      </a:accent6>
      <a:hlink>
        <a:srgbClr val="9F9F0B"/>
      </a:hlink>
      <a:folHlink>
        <a:srgbClr val="B2B2B2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3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3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866257B-E5CE-4C43-9210-F2DE76BE10B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TM03457515[[fn=Vue]]</Template>
  <TotalTime>0</TotalTime>
  <Words>17</Words>
  <Application>Microsoft Office PowerPoint</Application>
  <PresentationFormat>Grand écran</PresentationFormat>
  <Paragraphs>5</Paragraphs>
  <Slides>10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4" baseType="lpstr">
      <vt:lpstr>Arial</vt:lpstr>
      <vt:lpstr>Century Schoolbook</vt:lpstr>
      <vt:lpstr>Wingdings 2</vt:lpstr>
      <vt:lpstr>View</vt:lpstr>
      <vt:lpstr> M&amp;M’s  FONDENT DANS LA BOUCHE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keywords>25034247</cp:keywords>
  <cp:lastModifiedBy/>
  <cp:revision>22</cp:revision>
  <dcterms:created xsi:type="dcterms:W3CDTF">2016-05-06T11:42:32Z</dcterms:created>
  <dcterms:modified xsi:type="dcterms:W3CDTF">2016-05-13T09:40:13Z</dcterms:modified>
</cp:coreProperties>
</file>