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24"/>
  </p:notesMasterIdLst>
  <p:sldIdLst>
    <p:sldId id="367" r:id="rId3"/>
    <p:sldId id="368" r:id="rId4"/>
    <p:sldId id="369" r:id="rId5"/>
    <p:sldId id="370" r:id="rId6"/>
    <p:sldId id="371" r:id="rId7"/>
    <p:sldId id="372" r:id="rId8"/>
    <p:sldId id="373" r:id="rId9"/>
    <p:sldId id="374" r:id="rId10"/>
    <p:sldId id="375" r:id="rId11"/>
    <p:sldId id="376" r:id="rId12"/>
    <p:sldId id="377" r:id="rId13"/>
    <p:sldId id="378" r:id="rId14"/>
    <p:sldId id="379" r:id="rId15"/>
    <p:sldId id="380" r:id="rId16"/>
    <p:sldId id="381" r:id="rId17"/>
    <p:sldId id="382" r:id="rId18"/>
    <p:sldId id="383" r:id="rId19"/>
    <p:sldId id="384" r:id="rId20"/>
    <p:sldId id="385" r:id="rId21"/>
    <p:sldId id="386" r:id="rId22"/>
    <p:sldId id="387" r:id="rId2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3D96C-C5C4-4F6F-BBAF-B05F7284C69B}" type="datetimeFigureOut">
              <a:rPr lang="it-IT" smtClean="0"/>
              <a:t>21/05/2016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3F622-0B47-451F-858D-266884F54EA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2064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A178F-B460-42D5-B804-4C3E2A0CC48D}" type="slidenum">
              <a:rPr lang="it-IT" altLang="it-IT" smtClean="0">
                <a:solidFill>
                  <a:prstClr val="black"/>
                </a:solidFill>
              </a:rPr>
              <a:pPr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4386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C0EF4A-BC3E-4C34-9EEA-05489B68B48B}" type="slidenum">
              <a:rPr lang="it-IT" altLang="it-IT">
                <a:solidFill>
                  <a:prstClr val="black"/>
                </a:solidFill>
              </a:rPr>
              <a:pPr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 altLang="it-IT"/>
          </a:p>
        </p:txBody>
      </p:sp>
      <p:sp>
        <p:nvSpPr>
          <p:cNvPr id="75780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57392A50-E9B8-4816-BA33-3FEEEAA94232}" type="slidenum">
              <a:rPr lang="fr-FR" altLang="it-IT" sz="1200">
                <a:solidFill>
                  <a:prstClr val="black"/>
                </a:solidFill>
                <a:cs typeface="+mn-cs"/>
              </a:rPr>
              <a:pPr algn="r"/>
              <a:t>2</a:t>
            </a:fld>
            <a:endParaRPr lang="fr-FR" altLang="it-IT" sz="1200">
              <a:solidFill>
                <a:prstClr val="black"/>
              </a:solidFill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57CAD8-6AD4-4E27-85B8-E66D769A3CD1}" type="slidenum">
              <a:rPr lang="it-IT" altLang="it-IT">
                <a:solidFill>
                  <a:prstClr val="black"/>
                </a:solidFill>
              </a:rPr>
              <a:pPr/>
              <a:t>8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fr-FR" altLang="it-IT"/>
          </a:p>
        </p:txBody>
      </p:sp>
      <p:sp>
        <p:nvSpPr>
          <p:cNvPr id="84996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3807894E-DBE2-4237-9E54-C5C5E1CA3544}" type="slidenum">
              <a:rPr lang="fr-FR" altLang="it-IT" sz="1200">
                <a:solidFill>
                  <a:prstClr val="black"/>
                </a:solidFill>
                <a:cs typeface="+mn-cs"/>
              </a:rPr>
              <a:pPr algn="r"/>
              <a:t>8</a:t>
            </a:fld>
            <a:endParaRPr lang="fr-FR" altLang="it-IT" sz="1200">
              <a:solidFill>
                <a:prstClr val="black"/>
              </a:solidFill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EEA01C-D86D-49B4-A30D-91C5FC054B94}" type="slidenum">
              <a:rPr lang="it-IT" altLang="it-IT">
                <a:solidFill>
                  <a:prstClr val="black"/>
                </a:solidFill>
              </a:rPr>
              <a:pPr/>
              <a:t>18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9A178F-B460-42D5-B804-4C3E2A0CC48D}" type="slidenum">
              <a:rPr lang="it-IT" altLang="it-IT" smtClean="0">
                <a:solidFill>
                  <a:prstClr val="black"/>
                </a:solidFill>
              </a:rPr>
              <a:pPr/>
              <a:t>21</a:t>
            </a:fld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530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B75B1E-7573-4EC1-8D87-696930DF9ABC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304782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91A5D-6BAD-4649-B88A-80071EA1C78B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684644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6CB170-48E6-49B5-AA1E-AC9973D0E628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909226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C4A45-39B0-4217-9134-9AB94EE71C1E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15309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BEFF5-A338-464D-BEC9-B753C65C7432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170635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CC8A56-889D-42BF-9A24-756820D91870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59075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3CC5B-915F-48DD-A188-7BF854F3E79E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456016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14CC8A-BEE0-42A7-9133-D100D53A0FC0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07478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1A091E-40B4-4ACC-9FB3-1E8E70E73D84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587815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52888-991C-440C-8A6D-D2F3AC70487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101969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12004F-B5F3-49BF-A70C-FC5735D19824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98407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3662C-2FD3-40F5-8FBB-E6696F60B8A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480673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D2440-B975-4471-8765-192B0E8549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999921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D2F02-1862-4934-8EC3-E4CF98EF2A0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616764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19E32A-94C3-4847-96FC-BF53BDBBC70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82817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DB5EAA-46CE-44F6-A090-F62889515CE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49463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64149F-ADC6-40A7-A184-97BDA37129B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404692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C0F11-5493-4FFA-84D8-AE653A8C1C2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9242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1F3D1-31A1-4FCA-8653-AB236B1BDDA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76137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01FA3-BA2E-4C61-B4BF-EFA0EF23F1E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776397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368B4-CA10-41FA-B051-53F88A4CB56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41967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C29FCE-C980-46CB-913D-857D3666047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58944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942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942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942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fld id="{22726AD3-8DCF-4F7D-B4A8-5218FF235D8E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6739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3A7729-B10B-4E84-BA8A-DC78661A798A}" type="slidenum">
              <a:rPr lang="it-IT" altLang="it-IT">
                <a:solidFill>
                  <a:srgbClr val="000000"/>
                </a:solidFill>
                <a:cs typeface="+mn-cs"/>
              </a:rPr>
              <a:pPr/>
              <a:t>‹N›</a:t>
            </a:fld>
            <a:endParaRPr lang="it-IT" alt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3864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jpeg"/><Relationship Id="rId3" Type="http://schemas.openxmlformats.org/officeDocument/2006/relationships/audio" Target="../media/audio1.wav"/><Relationship Id="rId21" Type="http://schemas.openxmlformats.org/officeDocument/2006/relationships/image" Target="../media/image19.gif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gif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9.png"/><Relationship Id="rId4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3.gif"/><Relationship Id="rId4" Type="http://schemas.openxmlformats.org/officeDocument/2006/relationships/image" Target="../media/image7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jpeg"/><Relationship Id="rId7" Type="http://schemas.openxmlformats.org/officeDocument/2006/relationships/image" Target="../media/image9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4.png"/><Relationship Id="rId5" Type="http://schemas.openxmlformats.org/officeDocument/2006/relationships/image" Target="../media/image93.gif"/><Relationship Id="rId10" Type="http://schemas.openxmlformats.org/officeDocument/2006/relationships/image" Target="../media/image18.png"/><Relationship Id="rId4" Type="http://schemas.openxmlformats.org/officeDocument/2006/relationships/image" Target="../media/image92.gif"/><Relationship Id="rId9" Type="http://schemas.openxmlformats.org/officeDocument/2006/relationships/image" Target="../media/image9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462-231 simple wild flowers\-      first page\6a46e42e-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763284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F:\-  2  IDEE DA USARE\-  FIORI\59d331f8-1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554" y="3777977"/>
            <a:ext cx="952500" cy="101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:\-  2  IDEE DA USARE\-  FIORI\4e02cbdf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797152"/>
            <a:ext cx="2034666" cy="180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F:\-  2  IDEE DA USARE\-  FIORI\gg_61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266" y="3152200"/>
            <a:ext cx="1885156" cy="141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F:\-  2  IDEE DA USARE\-  FIORI\0_e0f4f_d8885b9b_XL-3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28022" flipH="1">
            <a:off x="1107922" y="2598723"/>
            <a:ext cx="1322829" cy="268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F:\-  2  IDEE DA USARE\-  FIORI\slide0013_image027-2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5812" y="2057838"/>
            <a:ext cx="2001899" cy="2187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F:\-  2  IDEE DA USARE\-  FIORI\e206c260-15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310" y="2924944"/>
            <a:ext cx="142875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" descr="F:\-  2  IDEE DA USARE\-  FIORI\8bd992c3-15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262" y="3914441"/>
            <a:ext cx="142875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:\-  2  IDEE DA USARE\-  FIORI\7c0e9365-150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397" y="5370193"/>
            <a:ext cx="142875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F:\-  2  IDEE DA USARE\-  FIORI\09c1493b-100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3043238"/>
            <a:ext cx="95250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:\-  2  IDEE DA USARE\-  FIORI\d3acb109-trasp-100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570" y="4455941"/>
            <a:ext cx="1071967" cy="144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F:\-  2  IDEE DA USARE\-  FIORI\99be89cc-trasp-200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147" y="4781948"/>
            <a:ext cx="2300484" cy="178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9" descr="F:\-  2  IDEE DA USARE\-  FIORI\8by7.gif"/>
          <p:cNvPicPr>
            <a:picLocks noChangeAspect="1" noChangeArrowheads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012" y="4797152"/>
            <a:ext cx="838988" cy="86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F:\-  2  IDEE DA USARE\-  FIORI\92b39330-100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998" y="4192118"/>
            <a:ext cx="1071998" cy="75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WordArt 10" descr="P6201200-csm"/>
          <p:cNvSpPr>
            <a:spLocks noChangeArrowheads="1" noChangeShapeType="1" noTextEdit="1"/>
          </p:cNvSpPr>
          <p:nvPr/>
        </p:nvSpPr>
        <p:spPr bwMode="auto">
          <a:xfrm rot="21323297">
            <a:off x="3506521" y="1427705"/>
            <a:ext cx="2206506" cy="10924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lang="it-IT" sz="54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8"/>
                  <a:srcRect/>
                  <a:stretch>
                    <a:fillRect/>
                  </a:stretch>
                </a:blipFill>
                <a:latin typeface="Black Chancery"/>
                <a:cs typeface="Arial"/>
              </a:rPr>
              <a:t>Les</a:t>
            </a:r>
            <a:r>
              <a:rPr lang="it-IT" sz="5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8"/>
                  <a:srcRect/>
                  <a:stretch>
                    <a:fillRect/>
                  </a:stretch>
                </a:blipFill>
                <a:latin typeface="Black Chancery"/>
                <a:cs typeface="Arial"/>
              </a:rPr>
              <a:t> </a:t>
            </a:r>
            <a:r>
              <a:rPr lang="it-IT" sz="54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8"/>
                  <a:srcRect/>
                  <a:stretch>
                    <a:fillRect/>
                  </a:stretch>
                </a:blipFill>
                <a:latin typeface="Black Chancery"/>
                <a:cs typeface="Arial"/>
              </a:rPr>
              <a:t>fleurs</a:t>
            </a:r>
            <a:r>
              <a:rPr lang="it-IT" sz="5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8"/>
                  <a:srcRect/>
                  <a:stretch>
                    <a:fillRect/>
                  </a:stretch>
                </a:blipFill>
                <a:latin typeface="Black Chancery"/>
                <a:cs typeface="Arial"/>
              </a:rPr>
              <a:t> </a:t>
            </a:r>
            <a:r>
              <a:rPr lang="it-IT" sz="54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18"/>
                  <a:srcRect/>
                  <a:stretch>
                    <a:fillRect/>
                  </a:stretch>
                </a:blipFill>
                <a:latin typeface="Black Chancery"/>
                <a:cs typeface="Arial"/>
              </a:rPr>
              <a:t>sauvages</a:t>
            </a:r>
            <a:endParaRPr lang="it-IT" sz="54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18"/>
                <a:srcRect/>
                <a:stretch>
                  <a:fillRect/>
                </a:stretch>
              </a:blipFill>
              <a:latin typeface="Black Chancery"/>
              <a:cs typeface="Arial"/>
            </a:endParaRPr>
          </a:p>
        </p:txBody>
      </p:sp>
      <p:sp>
        <p:nvSpPr>
          <p:cNvPr id="19" name="Pensées 3"/>
          <p:cNvSpPr/>
          <p:nvPr/>
        </p:nvSpPr>
        <p:spPr>
          <a:xfrm>
            <a:off x="3402234" y="620688"/>
            <a:ext cx="1489188" cy="720081"/>
          </a:xfrm>
          <a:prstGeom prst="cloudCallout">
            <a:avLst>
              <a:gd name="adj1" fmla="val -83220"/>
              <a:gd name="adj2" fmla="val 50200"/>
            </a:avLst>
          </a:prstGeom>
          <a:gradFill rotWithShape="1">
            <a:gsLst>
              <a:gs pos="0">
                <a:srgbClr val="4F81BD">
                  <a:tint val="50000"/>
                  <a:satMod val="300000"/>
                </a:srgbClr>
              </a:gs>
              <a:gs pos="35000">
                <a:srgbClr val="4F81BD">
                  <a:tint val="37000"/>
                  <a:satMod val="300000"/>
                </a:srgbClr>
              </a:gs>
              <a:gs pos="100000">
                <a:srgbClr val="4F81BD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kern="0" dirty="0" smtClean="0">
                <a:solidFill>
                  <a:srgbClr val="FF0000"/>
                </a:solidFill>
                <a:latin typeface="Forte" panose="03060902040502070203" pitchFamily="66" charset="0"/>
                <a:cs typeface="Arial"/>
              </a:rPr>
              <a:t>Je vous  présent…  </a:t>
            </a:r>
            <a:endParaRPr lang="fr-FR" sz="1400" kern="0" dirty="0">
              <a:solidFill>
                <a:srgbClr val="FF0000"/>
              </a:solidFill>
              <a:latin typeface="Forte" panose="03060902040502070203" pitchFamily="66" charset="0"/>
              <a:cs typeface="Arial"/>
            </a:endParaRPr>
          </a:p>
        </p:txBody>
      </p:sp>
      <p:pic>
        <p:nvPicPr>
          <p:cNvPr id="20" name="Picture 8" descr="F:\-  2  IDEE DA USARE\-  FIORI\dce2e997-300b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124744"/>
            <a:ext cx="3201375" cy="320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F:\-        462-231 simple wild flowers\-      first page\e3f3a287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"/>
            <a:ext cx="9112063" cy="685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681018" y="6341194"/>
            <a:ext cx="39608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en-US" altLang="zh-TW" sz="1800" dirty="0" err="1">
                <a:solidFill>
                  <a:srgbClr val="FF0000"/>
                </a:solidFill>
                <a:latin typeface="Harlow Solid Italic" pitchFamily="82" charset="0"/>
                <a:ea typeface="新細明體" pitchFamily="18" charset="-120"/>
              </a:rPr>
              <a:t>Avancement</a:t>
            </a:r>
            <a:r>
              <a:rPr lang="en-US" altLang="zh-TW" sz="1800" dirty="0">
                <a:solidFill>
                  <a:srgbClr val="FF0000"/>
                </a:solidFill>
                <a:latin typeface="Harlow Solid Italic" pitchFamily="82" charset="0"/>
                <a:ea typeface="新細明體" pitchFamily="18" charset="-120"/>
              </a:rPr>
              <a:t> </a:t>
            </a:r>
            <a:r>
              <a:rPr lang="en-US" altLang="zh-TW" sz="1800" dirty="0" err="1">
                <a:solidFill>
                  <a:srgbClr val="FF0000"/>
                </a:solidFill>
                <a:latin typeface="Harlow Solid Italic" pitchFamily="82" charset="0"/>
                <a:ea typeface="新細明體" pitchFamily="18" charset="-120"/>
              </a:rPr>
              <a:t>automatique</a:t>
            </a:r>
            <a:endParaRPr lang="fr-FR" altLang="zh-TW" sz="1800" dirty="0">
              <a:solidFill>
                <a:srgbClr val="FF0000"/>
              </a:solidFill>
              <a:latin typeface="Harlow Solid Italic" pitchFamily="82" charset="0"/>
              <a:ea typeface="新細明體" pitchFamily="18" charset="-120"/>
            </a:endParaRPr>
          </a:p>
        </p:txBody>
      </p:sp>
      <p:pic>
        <p:nvPicPr>
          <p:cNvPr id="24" name="Picture 2" descr="F:\- musica simboli\0_159dd6_92238475_S.gif"/>
          <p:cNvPicPr>
            <a:picLocks noChangeAspect="1" noChangeArrowheads="1" noCrop="1"/>
          </p:cNvPicPr>
          <p:nvPr/>
        </p:nvPicPr>
        <p:blipFill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32007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040737"/>
      </p:ext>
    </p:extLst>
  </p:cSld>
  <p:clrMapOvr>
    <a:masterClrMapping/>
  </p:clrMapOvr>
  <p:transition spd="med" advClick="0" advTm="12000">
    <p:sndAc>
      <p:stSnd loop="1">
        <p:snd r:embed="rId3" name="Healing Medley - Richard 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3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8" presetClass="entr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2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50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autoRev="1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6" grpId="1" animBg="1"/>
      <p:bldP spid="46" grpId="2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182-csl"/>
          <p:cNvSpPr>
            <a:spLocks noChangeArrowheads="1"/>
          </p:cNvSpPr>
          <p:nvPr/>
        </p:nvSpPr>
        <p:spPr bwMode="auto">
          <a:xfrm>
            <a:off x="468313" y="333375"/>
            <a:ext cx="8135937" cy="61198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  <a:cs typeface="+mn-cs"/>
            </a:endParaRPr>
          </a:p>
        </p:txBody>
      </p:sp>
      <p:sp>
        <p:nvSpPr>
          <p:cNvPr id="29713" name="Rectangle 17" descr="Imagen1"/>
          <p:cNvSpPr>
            <a:spLocks noChangeArrowheads="1"/>
          </p:cNvSpPr>
          <p:nvPr/>
        </p:nvSpPr>
        <p:spPr bwMode="auto">
          <a:xfrm rot="897533">
            <a:off x="838200" y="890588"/>
            <a:ext cx="6913563" cy="50419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  <a:cs typeface="+mn-cs"/>
            </a:endParaRPr>
          </a:p>
        </p:txBody>
      </p:sp>
      <p:sp>
        <p:nvSpPr>
          <p:cNvPr id="29714" name="Rectangle 18" descr="Imagen1"/>
          <p:cNvSpPr>
            <a:spLocks noChangeArrowheads="1"/>
          </p:cNvSpPr>
          <p:nvPr/>
        </p:nvSpPr>
        <p:spPr bwMode="auto">
          <a:xfrm rot="-497617">
            <a:off x="774700" y="660400"/>
            <a:ext cx="7764463" cy="555466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  <a:cs typeface="+mn-cs"/>
            </a:endParaRPr>
          </a:p>
        </p:txBody>
      </p:sp>
      <p:pic>
        <p:nvPicPr>
          <p:cNvPr id="3076" name="Picture 4" descr="F:\-        462-231 simple wild flowers\-      gif\73b551de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447" y="5171750"/>
            <a:ext cx="142875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701686"/>
      </p:ext>
    </p:extLst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 animBg="1"/>
      <p:bldP spid="29713" grpId="0" animBg="1"/>
      <p:bldP spid="297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 descr="P6080236-lcfs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150" name="Rectangle 6" descr="P6080261-lcfsle-500"/>
          <p:cNvSpPr>
            <a:spLocks noChangeArrowheads="1"/>
          </p:cNvSpPr>
          <p:nvPr/>
        </p:nvSpPr>
        <p:spPr bwMode="auto">
          <a:xfrm>
            <a:off x="250825" y="333375"/>
            <a:ext cx="4824413" cy="36718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151" name="Rectangle 7" descr="P6080286-lcfsle-600"/>
          <p:cNvSpPr>
            <a:spLocks noChangeArrowheads="1"/>
          </p:cNvSpPr>
          <p:nvPr/>
        </p:nvSpPr>
        <p:spPr bwMode="auto">
          <a:xfrm>
            <a:off x="3059113" y="2205038"/>
            <a:ext cx="5759450" cy="439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pic>
        <p:nvPicPr>
          <p:cNvPr id="7173" name="Picture 5" descr="F:\-        462-231 simple wild flowers\-      gif\3bbdf23c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5229200"/>
            <a:ext cx="19050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120481"/>
      </p:ext>
    </p:extLst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0" grpId="0" animBg="1"/>
      <p:bldP spid="61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AutoShape 2" descr="P6201086-lcs-500"/>
          <p:cNvSpPr>
            <a:spLocks noChangeArrowheads="1"/>
          </p:cNvSpPr>
          <p:nvPr/>
        </p:nvSpPr>
        <p:spPr bwMode="auto">
          <a:xfrm>
            <a:off x="684213" y="549275"/>
            <a:ext cx="3887787" cy="2879725"/>
          </a:xfrm>
          <a:prstGeom prst="hexagon">
            <a:avLst>
              <a:gd name="adj" fmla="val 33751"/>
              <a:gd name="vf" fmla="val 115470"/>
            </a:avLst>
          </a:prstGeom>
          <a:blipFill dpi="0" rotWithShape="1">
            <a:blip r:embed="rId2"/>
            <a:srcRect/>
            <a:stretch>
              <a:fillRect b="-1254"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1923" name="AutoShape 3" descr="P6080243-lcsle-500"/>
          <p:cNvSpPr>
            <a:spLocks noChangeArrowheads="1"/>
          </p:cNvSpPr>
          <p:nvPr/>
        </p:nvSpPr>
        <p:spPr bwMode="auto">
          <a:xfrm>
            <a:off x="4572000" y="476250"/>
            <a:ext cx="4103688" cy="2952750"/>
          </a:xfrm>
          <a:prstGeom prst="hexagon">
            <a:avLst>
              <a:gd name="adj" fmla="val 34745"/>
              <a:gd name="vf" fmla="val 115470"/>
            </a:avLst>
          </a:prstGeom>
          <a:blipFill dpi="0" rotWithShape="1">
            <a:blip r:embed="rId3"/>
            <a:srcRect/>
            <a:stretch>
              <a:fillRect b="-4234"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1924" name="AutoShape 4" descr="P6080297-lcsle-500"/>
          <p:cNvSpPr>
            <a:spLocks noChangeArrowheads="1"/>
          </p:cNvSpPr>
          <p:nvPr/>
        </p:nvSpPr>
        <p:spPr bwMode="auto">
          <a:xfrm>
            <a:off x="2484438" y="3429000"/>
            <a:ext cx="4213225" cy="2879725"/>
          </a:xfrm>
          <a:prstGeom prst="hexagon">
            <a:avLst>
              <a:gd name="adj" fmla="val 36577"/>
              <a:gd name="vf" fmla="val 115470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1927" name="Line 7"/>
          <p:cNvSpPr>
            <a:spLocks noChangeShapeType="1"/>
          </p:cNvSpPr>
          <p:nvPr/>
        </p:nvSpPr>
        <p:spPr bwMode="auto">
          <a:xfrm rot="5400000">
            <a:off x="1511300" y="2673350"/>
            <a:ext cx="0" cy="2520950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1928" name="Line 8"/>
          <p:cNvSpPr>
            <a:spLocks noChangeShapeType="1"/>
          </p:cNvSpPr>
          <p:nvPr/>
        </p:nvSpPr>
        <p:spPr bwMode="auto">
          <a:xfrm flipV="1">
            <a:off x="755650" y="2565400"/>
            <a:ext cx="0" cy="1871663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1929" name="Line 9"/>
          <p:cNvSpPr>
            <a:spLocks noChangeShapeType="1"/>
          </p:cNvSpPr>
          <p:nvPr/>
        </p:nvSpPr>
        <p:spPr bwMode="auto">
          <a:xfrm rot="5400000">
            <a:off x="7631907" y="2888456"/>
            <a:ext cx="0" cy="2376487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1930" name="Line 10"/>
          <p:cNvSpPr>
            <a:spLocks noChangeShapeType="1"/>
          </p:cNvSpPr>
          <p:nvPr/>
        </p:nvSpPr>
        <p:spPr bwMode="auto">
          <a:xfrm flipV="1">
            <a:off x="7019925" y="3716338"/>
            <a:ext cx="0" cy="1871662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0844559"/>
      </p:ext>
    </p:extLst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81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  <p:bldP spid="81922" grpId="1" animBg="1"/>
      <p:bldP spid="81923" grpId="0" animBg="1"/>
      <p:bldP spid="81923" grpId="1" animBg="1"/>
      <p:bldP spid="81924" grpId="0" animBg="1"/>
      <p:bldP spid="81924" grpId="1" animBg="1"/>
      <p:bldP spid="81927" grpId="0" animBg="1"/>
      <p:bldP spid="81928" grpId="0" animBg="1"/>
      <p:bldP spid="81929" grpId="0" animBg="1"/>
      <p:bldP spid="819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 descr="P6080296-lcfs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27652" name="Rectangle 4" descr="P6080246-cs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27653" name="Rectangle 5" descr="P6100484-cs-400"/>
          <p:cNvSpPr>
            <a:spLocks noChangeArrowheads="1"/>
          </p:cNvSpPr>
          <p:nvPr/>
        </p:nvSpPr>
        <p:spPr bwMode="auto">
          <a:xfrm>
            <a:off x="395288" y="404813"/>
            <a:ext cx="3816350" cy="28797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27654" name="Rectangle 6" descr="P6100486-cs-400"/>
          <p:cNvSpPr>
            <a:spLocks noChangeArrowheads="1"/>
          </p:cNvSpPr>
          <p:nvPr/>
        </p:nvSpPr>
        <p:spPr bwMode="auto">
          <a:xfrm>
            <a:off x="2627313" y="1989138"/>
            <a:ext cx="3816350" cy="28797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27655" name="Rectangle 7" descr="P6080291-lcsle-400"/>
          <p:cNvSpPr>
            <a:spLocks noChangeArrowheads="1"/>
          </p:cNvSpPr>
          <p:nvPr/>
        </p:nvSpPr>
        <p:spPr bwMode="auto">
          <a:xfrm>
            <a:off x="4932363" y="3573463"/>
            <a:ext cx="3816350" cy="28797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4546447"/>
      </p:ext>
    </p:extLst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  <p:bldP spid="27651" grpId="1" animBg="1"/>
      <p:bldP spid="27652" grpId="0" animBg="1"/>
      <p:bldP spid="27653" grpId="0" animBg="1"/>
      <p:bldP spid="27654" grpId="0" animBg="1"/>
      <p:bldP spid="276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7" name="Rectangle 5" descr="P6070214-lcs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54278" name="Rectangle 6" descr="P6090392-lcfs"/>
          <p:cNvSpPr>
            <a:spLocks noChangeArrowheads="1"/>
          </p:cNvSpPr>
          <p:nvPr/>
        </p:nvSpPr>
        <p:spPr bwMode="auto">
          <a:xfrm>
            <a:off x="755650" y="625040"/>
            <a:ext cx="7632700" cy="5616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54279" name="Rectangle 7" descr="P6090358-lcfs"/>
          <p:cNvSpPr>
            <a:spLocks noChangeArrowheads="1"/>
          </p:cNvSpPr>
          <p:nvPr/>
        </p:nvSpPr>
        <p:spPr bwMode="auto">
          <a:xfrm>
            <a:off x="755650" y="625040"/>
            <a:ext cx="7632700" cy="56165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pic>
        <p:nvPicPr>
          <p:cNvPr id="5" name="Picture 7" descr="E:\CARLA DATI APRILE  2016\CARLA Carla Acer 16-3-2014\- 0A New Pc-ACER 2 febbraio 2013\- 00 1 GIUGNO\- ARRIVAL + GIF 21 Giugno\- 0 cartelle  2012-2015 - 1 maggio\FIORI da dividere\Fiori  gialli\freesia03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39499">
            <a:off x="224270" y="4830237"/>
            <a:ext cx="1644757" cy="172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780003"/>
      </p:ext>
    </p:extLst>
  </p:cSld>
  <p:clrMapOvr>
    <a:masterClrMapping/>
  </p:clrMapOvr>
  <p:transition spd="med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animBg="1"/>
      <p:bldP spid="54278" grpId="0" animBg="1"/>
      <p:bldP spid="54279" grpId="0" animBg="1"/>
      <p:bldP spid="5427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Rectangle 5" descr="P6201085-lcsm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2470" name="AutoShape 6" descr="P6201089-lcsle-CANVAS2"/>
          <p:cNvSpPr>
            <a:spLocks noChangeArrowheads="1"/>
          </p:cNvSpPr>
          <p:nvPr/>
        </p:nvSpPr>
        <p:spPr bwMode="auto">
          <a:xfrm rot="10800000">
            <a:off x="755650" y="620713"/>
            <a:ext cx="7632700" cy="5616575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2471" name="AutoShape 7" descr="P6201089-lcsle"/>
          <p:cNvSpPr>
            <a:spLocks noChangeArrowheads="1"/>
          </p:cNvSpPr>
          <p:nvPr/>
        </p:nvSpPr>
        <p:spPr bwMode="auto">
          <a:xfrm>
            <a:off x="755650" y="620713"/>
            <a:ext cx="7632700" cy="5614987"/>
          </a:xfrm>
          <a:prstGeom prst="rtTriangle">
            <a:avLst/>
          </a:prstGeom>
          <a:blipFill dpi="0" rotWithShape="1">
            <a:blip r:embed="rId4"/>
            <a:srcRect/>
            <a:stretch>
              <a:fillRect b="-1951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501079"/>
      </p:ext>
    </p:extLst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animBg="1"/>
      <p:bldP spid="624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9" name="Rectangle 13" descr="P6070215-lcle"/>
          <p:cNvSpPr>
            <a:spLocks noChangeArrowheads="1"/>
          </p:cNvSpPr>
          <p:nvPr/>
        </p:nvSpPr>
        <p:spPr bwMode="auto">
          <a:xfrm>
            <a:off x="468313" y="333375"/>
            <a:ext cx="8135937" cy="61198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  <a:cs typeface="+mn-cs"/>
            </a:endParaRPr>
          </a:p>
        </p:txBody>
      </p:sp>
      <p:sp>
        <p:nvSpPr>
          <p:cNvPr id="29713" name="Rectangle 17" descr="Imagen1"/>
          <p:cNvSpPr>
            <a:spLocks noChangeArrowheads="1"/>
          </p:cNvSpPr>
          <p:nvPr/>
        </p:nvSpPr>
        <p:spPr bwMode="auto">
          <a:xfrm rot="897533">
            <a:off x="838200" y="890588"/>
            <a:ext cx="6913563" cy="50419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  <a:cs typeface="+mn-cs"/>
            </a:endParaRPr>
          </a:p>
        </p:txBody>
      </p:sp>
      <p:sp>
        <p:nvSpPr>
          <p:cNvPr id="29714" name="Rectangle 18" descr="Imagen1"/>
          <p:cNvSpPr>
            <a:spLocks noChangeArrowheads="1"/>
          </p:cNvSpPr>
          <p:nvPr/>
        </p:nvSpPr>
        <p:spPr bwMode="auto">
          <a:xfrm rot="-497617">
            <a:off x="774700" y="660400"/>
            <a:ext cx="7764463" cy="555466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8744944"/>
      </p:ext>
    </p:extLst>
  </p:cSld>
  <p:clrMapOvr>
    <a:masterClrMapping/>
  </p:clrMapOvr>
  <p:transition spd="med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 animBg="1"/>
      <p:bldP spid="29713" grpId="0" animBg="1"/>
      <p:bldP spid="297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 descr="P6070115-lcs-400"/>
          <p:cNvSpPr>
            <a:spLocks noChangeArrowheads="1"/>
          </p:cNvSpPr>
          <p:nvPr/>
        </p:nvSpPr>
        <p:spPr bwMode="auto">
          <a:xfrm>
            <a:off x="395288" y="333375"/>
            <a:ext cx="3816350" cy="2879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76803" name="Rectangle 3" descr="P6070198-lcs-500"/>
          <p:cNvSpPr>
            <a:spLocks noChangeArrowheads="1"/>
          </p:cNvSpPr>
          <p:nvPr/>
        </p:nvSpPr>
        <p:spPr bwMode="auto">
          <a:xfrm>
            <a:off x="971550" y="692150"/>
            <a:ext cx="4824413" cy="367188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76804" name="Rectangle 4" descr="P6070178-lcs-600"/>
          <p:cNvSpPr>
            <a:spLocks noChangeArrowheads="1"/>
          </p:cNvSpPr>
          <p:nvPr/>
        </p:nvSpPr>
        <p:spPr bwMode="auto">
          <a:xfrm>
            <a:off x="1547813" y="1052513"/>
            <a:ext cx="5759450" cy="4392612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76805" name="Rectangle 5" descr="P6201080-lcfs-700"/>
          <p:cNvSpPr>
            <a:spLocks noChangeArrowheads="1"/>
          </p:cNvSpPr>
          <p:nvPr/>
        </p:nvSpPr>
        <p:spPr bwMode="auto">
          <a:xfrm>
            <a:off x="2124075" y="1484313"/>
            <a:ext cx="6626225" cy="489585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pic>
        <p:nvPicPr>
          <p:cNvPr id="3075" name="Picture 3" descr="F:\-  2  IDEE DA USARE\-  FIORI\Green-Willow-Farm1-1-crop3c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68787"/>
            <a:ext cx="247650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F:\-  2  IDEE DA USARE\-  FIORI\Green-Willow-Farm1-1-crop-f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135" y="4975821"/>
            <a:ext cx="810804" cy="97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75192"/>
      </p:ext>
    </p:extLst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animBg="1"/>
      <p:bldP spid="76804" grpId="0" animBg="1"/>
      <p:bldP spid="7680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Rectangle 5" descr="P6201158-lcsm-400"/>
          <p:cNvSpPr>
            <a:spLocks noChangeArrowheads="1"/>
          </p:cNvSpPr>
          <p:nvPr/>
        </p:nvSpPr>
        <p:spPr bwMode="auto">
          <a:xfrm>
            <a:off x="755650" y="620713"/>
            <a:ext cx="3816350" cy="2879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48135" name="Rectangle 7" descr="P6080285-lcsle-400"/>
          <p:cNvSpPr>
            <a:spLocks noChangeArrowheads="1"/>
          </p:cNvSpPr>
          <p:nvPr/>
        </p:nvSpPr>
        <p:spPr bwMode="auto">
          <a:xfrm>
            <a:off x="4572000" y="620713"/>
            <a:ext cx="3816350" cy="28797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48136" name="Rectangle 8" descr="P6201160-csl-400"/>
          <p:cNvSpPr>
            <a:spLocks noChangeArrowheads="1"/>
          </p:cNvSpPr>
          <p:nvPr/>
        </p:nvSpPr>
        <p:spPr bwMode="auto">
          <a:xfrm>
            <a:off x="755650" y="3500438"/>
            <a:ext cx="3816350" cy="28797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48138" name="Rectangle 10" descr="P6080284-lcfsmle-400"/>
          <p:cNvSpPr>
            <a:spLocks noChangeArrowheads="1"/>
          </p:cNvSpPr>
          <p:nvPr/>
        </p:nvSpPr>
        <p:spPr bwMode="auto">
          <a:xfrm>
            <a:off x="4572000" y="3500438"/>
            <a:ext cx="3816350" cy="28797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48139" name="Rectangle 11" descr="P6201099-lcfs"/>
          <p:cNvSpPr>
            <a:spLocks noChangeArrowheads="1"/>
          </p:cNvSpPr>
          <p:nvPr/>
        </p:nvSpPr>
        <p:spPr bwMode="auto">
          <a:xfrm>
            <a:off x="755650" y="620713"/>
            <a:ext cx="7632700" cy="5761037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48140" name="Rectangle 12" descr="P6201159-clfs"/>
          <p:cNvSpPr>
            <a:spLocks noChangeArrowheads="1"/>
          </p:cNvSpPr>
          <p:nvPr/>
        </p:nvSpPr>
        <p:spPr bwMode="auto">
          <a:xfrm>
            <a:off x="755650" y="620713"/>
            <a:ext cx="7632700" cy="5761037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pic>
        <p:nvPicPr>
          <p:cNvPr id="6146" name="Picture 2" descr="E:\CARLA DATI APRILE  2016\CARLA Carla Acer 16-3-2014\- 0A New Pc-ACER 2 febbraio 2013\- 00 1 GIUGNO\- ARRIVAL + GIF 21 Giugno\- 0 cartelle  2012-2015 - 1 maggio\FIORI da dividere\BLU  e viola fiori\lin2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525" y="5445224"/>
            <a:ext cx="1514475" cy="112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278334"/>
      </p:ext>
    </p:extLst>
  </p:cSld>
  <p:clrMapOvr>
    <a:masterClrMapping/>
  </p:clrMapOvr>
  <p:transition spd="med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9" grpId="0" animBg="1"/>
      <p:bldP spid="481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5" descr="P6201066-lcsm-600"/>
          <p:cNvSpPr>
            <a:spLocks noChangeArrowheads="1"/>
          </p:cNvSpPr>
          <p:nvPr/>
        </p:nvSpPr>
        <p:spPr bwMode="auto">
          <a:xfrm>
            <a:off x="1692275" y="1196975"/>
            <a:ext cx="5759450" cy="439261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23" name="Rectangle 7" descr="P6201063-lcs-600"/>
          <p:cNvSpPr>
            <a:spLocks noChangeArrowheads="1"/>
          </p:cNvSpPr>
          <p:nvPr/>
        </p:nvSpPr>
        <p:spPr bwMode="auto">
          <a:xfrm>
            <a:off x="1692275" y="1196975"/>
            <a:ext cx="5759450" cy="43926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24" name="Rectangle 8" descr="P6080252-lcles-600"/>
          <p:cNvSpPr>
            <a:spLocks noChangeArrowheads="1"/>
          </p:cNvSpPr>
          <p:nvPr/>
        </p:nvSpPr>
        <p:spPr bwMode="auto">
          <a:xfrm>
            <a:off x="1692275" y="1196975"/>
            <a:ext cx="5759450" cy="4392613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25" name="Rectangle 9" descr="P6201082-lcs-600"/>
          <p:cNvSpPr>
            <a:spLocks noChangeArrowheads="1"/>
          </p:cNvSpPr>
          <p:nvPr/>
        </p:nvSpPr>
        <p:spPr bwMode="auto">
          <a:xfrm>
            <a:off x="1692275" y="1196975"/>
            <a:ext cx="5759450" cy="439261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32" name="Line 16"/>
          <p:cNvSpPr>
            <a:spLocks noChangeShapeType="1"/>
          </p:cNvSpPr>
          <p:nvPr/>
        </p:nvSpPr>
        <p:spPr bwMode="auto">
          <a:xfrm rot="5400000">
            <a:off x="6407944" y="-1143793"/>
            <a:ext cx="0" cy="3960812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33" name="Line 17"/>
          <p:cNvSpPr>
            <a:spLocks noChangeShapeType="1"/>
          </p:cNvSpPr>
          <p:nvPr/>
        </p:nvSpPr>
        <p:spPr bwMode="auto">
          <a:xfrm flipV="1">
            <a:off x="7956550" y="333375"/>
            <a:ext cx="0" cy="2952750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34" name="Line 18"/>
          <p:cNvSpPr>
            <a:spLocks noChangeShapeType="1"/>
          </p:cNvSpPr>
          <p:nvPr/>
        </p:nvSpPr>
        <p:spPr bwMode="auto">
          <a:xfrm flipV="1">
            <a:off x="1187450" y="3429000"/>
            <a:ext cx="0" cy="2952750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4835" name="Line 19"/>
          <p:cNvSpPr>
            <a:spLocks noChangeShapeType="1"/>
          </p:cNvSpPr>
          <p:nvPr/>
        </p:nvSpPr>
        <p:spPr bwMode="auto">
          <a:xfrm rot="5400000">
            <a:off x="2807494" y="4040982"/>
            <a:ext cx="0" cy="3960812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903817"/>
      </p:ext>
    </p:extLst>
  </p:cSld>
  <p:clrMapOvr>
    <a:masterClrMapping/>
  </p:clrMapOvr>
  <p:transition spd="med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8" presetID="17" presetClass="exit" presetSubtype="8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7" presetClass="exit" presetSubtype="8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5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17" presetClass="exit" presetSubtype="8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" presetClass="exit" presetSubtype="1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" dur="5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3" grpId="0" animBg="1"/>
      <p:bldP spid="34823" grpId="1" animBg="1"/>
      <p:bldP spid="34823" grpId="2" animBg="1"/>
      <p:bldP spid="34823" grpId="3" animBg="1"/>
      <p:bldP spid="34824" grpId="0" animBg="1"/>
      <p:bldP spid="34824" grpId="1" animBg="1"/>
      <p:bldP spid="34824" grpId="2" animBg="1"/>
      <p:bldP spid="34824" grpId="3" animBg="1"/>
      <p:bldP spid="34825" grpId="0" animBg="1"/>
      <p:bldP spid="34825" grpId="1" animBg="1"/>
      <p:bldP spid="34825" grpId="2" animBg="1"/>
      <p:bldP spid="34825" grpId="3" animBg="1"/>
      <p:bldP spid="34832" grpId="0" animBg="1"/>
      <p:bldP spid="34833" grpId="0" animBg="1"/>
      <p:bldP spid="34834" grpId="0" animBg="1"/>
      <p:bldP spid="348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7" name="AutoShape 11" descr="egipt006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plaque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2" name="AutoShape 11" descr="egipt006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plaque">
            <a:avLst>
              <a:gd name="adj" fmla="val 16667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3" name="AutoShape 11" descr="egipt006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plaque">
            <a:avLst>
              <a:gd name="adj" fmla="val 16667"/>
            </a:avLst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fr-FR" altLang="it-IT" sz="2400">
              <a:solidFill>
                <a:srgbClr val="000000"/>
              </a:solidFill>
            </a:endParaRPr>
          </a:p>
        </p:txBody>
      </p:sp>
      <p:sp>
        <p:nvSpPr>
          <p:cNvPr id="88072" name="AutoShape 8" descr="P6080288-lcsle-400"/>
          <p:cNvSpPr>
            <a:spLocks noChangeArrowheads="1"/>
          </p:cNvSpPr>
          <p:nvPr/>
        </p:nvSpPr>
        <p:spPr bwMode="auto">
          <a:xfrm>
            <a:off x="250825" y="188913"/>
            <a:ext cx="3241675" cy="2636837"/>
          </a:xfrm>
          <a:prstGeom prst="star32">
            <a:avLst>
              <a:gd name="adj" fmla="val 37500"/>
            </a:avLst>
          </a:prstGeom>
          <a:blipFill dpi="0" rotWithShape="1">
            <a:blip r:embed="rId5"/>
            <a:srcRect/>
            <a:stretch>
              <a:fillRect r="-8456"/>
            </a:stretch>
          </a:blipFill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8073" name="AutoShape 9" descr="P6080290-lcsle-400"/>
          <p:cNvSpPr>
            <a:spLocks noChangeArrowheads="1"/>
          </p:cNvSpPr>
          <p:nvPr/>
        </p:nvSpPr>
        <p:spPr bwMode="auto">
          <a:xfrm>
            <a:off x="5580063" y="4005263"/>
            <a:ext cx="3313112" cy="2592387"/>
          </a:xfrm>
          <a:prstGeom prst="star32">
            <a:avLst>
              <a:gd name="adj" fmla="val 37500"/>
            </a:avLst>
          </a:prstGeom>
          <a:blipFill dpi="0" rotWithShape="1">
            <a:blip r:embed="rId6"/>
            <a:srcRect/>
            <a:stretch>
              <a:fillRect r="-4328"/>
            </a:stretch>
          </a:blipFill>
          <a:ln w="28575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51393"/>
      </p:ext>
    </p:extLst>
  </p:cSld>
  <p:clrMapOvr>
    <a:masterClrMapping/>
  </p:clrMapOvr>
  <p:transition spd="med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 animBg="1"/>
      <p:bldP spid="2" grpId="0" animBg="1"/>
      <p:bldP spid="3" grpId="0" animBg="1"/>
      <p:bldP spid="88072" grpId="0" animBg="1"/>
      <p:bldP spid="88072" grpId="1" animBg="1"/>
      <p:bldP spid="88073" grpId="0" animBg="1"/>
      <p:bldP spid="8807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Oval 2" descr="P6201096-lcsle"/>
          <p:cNvSpPr>
            <a:spLocks noChangeArrowheads="1"/>
          </p:cNvSpPr>
          <p:nvPr/>
        </p:nvSpPr>
        <p:spPr bwMode="auto">
          <a:xfrm>
            <a:off x="755650" y="476250"/>
            <a:ext cx="7777163" cy="590550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9091" name="Oval 3" descr="P6201098-lcsle"/>
          <p:cNvSpPr>
            <a:spLocks noChangeArrowheads="1"/>
          </p:cNvSpPr>
          <p:nvPr/>
        </p:nvSpPr>
        <p:spPr bwMode="auto">
          <a:xfrm>
            <a:off x="1042988" y="836613"/>
            <a:ext cx="7273925" cy="525621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9092" name="Line 4"/>
          <p:cNvSpPr>
            <a:spLocks noChangeShapeType="1"/>
          </p:cNvSpPr>
          <p:nvPr/>
        </p:nvSpPr>
        <p:spPr bwMode="auto">
          <a:xfrm rot="5400000">
            <a:off x="1331913" y="5300663"/>
            <a:ext cx="0" cy="1873250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9093" name="Line 5"/>
          <p:cNvSpPr>
            <a:spLocks noChangeShapeType="1"/>
          </p:cNvSpPr>
          <p:nvPr/>
        </p:nvSpPr>
        <p:spPr bwMode="auto">
          <a:xfrm flipV="1">
            <a:off x="755650" y="4652963"/>
            <a:ext cx="0" cy="1871662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9094" name="Line 6"/>
          <p:cNvSpPr>
            <a:spLocks noChangeShapeType="1"/>
          </p:cNvSpPr>
          <p:nvPr/>
        </p:nvSpPr>
        <p:spPr bwMode="auto">
          <a:xfrm rot="5400000">
            <a:off x="7884319" y="-172244"/>
            <a:ext cx="0" cy="1728788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89095" name="Line 7"/>
          <p:cNvSpPr>
            <a:spLocks noChangeShapeType="1"/>
          </p:cNvSpPr>
          <p:nvPr/>
        </p:nvSpPr>
        <p:spPr bwMode="auto">
          <a:xfrm flipV="1">
            <a:off x="8459788" y="333375"/>
            <a:ext cx="0" cy="1511300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2767049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nimBg="1"/>
      <p:bldP spid="89091" grpId="0" animBg="1"/>
      <p:bldP spid="89092" grpId="0" animBg="1"/>
      <p:bldP spid="89093" grpId="0" animBg="1"/>
      <p:bldP spid="89094" grpId="0" animBg="1"/>
      <p:bldP spid="8909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 descr="P6080258-lcs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0724" name="Rectangle 4" descr="P6201081-lcfs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30725" name="Rectangle 5" descr="P6070199-lcs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66" name="Picture 2" descr="F:\-  2  IDEE DA USARE\-  FIORI\d5f1a19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31" y="692696"/>
            <a:ext cx="7637179" cy="554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521376"/>
      </p:ext>
    </p:extLst>
  </p:cSld>
  <p:clrMapOvr>
    <a:masterClrMapping/>
  </p:clrMapOvr>
  <p:transition spd="med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6" presetClass="exit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  <p:bldP spid="307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 descr="P6100483-lcfs-700"/>
          <p:cNvSpPr>
            <a:spLocks noChangeArrowheads="1"/>
          </p:cNvSpPr>
          <p:nvPr/>
        </p:nvSpPr>
        <p:spPr bwMode="auto">
          <a:xfrm>
            <a:off x="539750" y="476250"/>
            <a:ext cx="6858000" cy="5181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2403" name="Rectangle 3" descr="P6140746-lcs-700"/>
          <p:cNvSpPr>
            <a:spLocks noChangeArrowheads="1"/>
          </p:cNvSpPr>
          <p:nvPr/>
        </p:nvSpPr>
        <p:spPr bwMode="auto">
          <a:xfrm>
            <a:off x="1187450" y="836613"/>
            <a:ext cx="6858000" cy="51816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2404" name="Rectangle 4" descr="P6090440-lcfs-700"/>
          <p:cNvSpPr>
            <a:spLocks noChangeArrowheads="1"/>
          </p:cNvSpPr>
          <p:nvPr/>
        </p:nvSpPr>
        <p:spPr bwMode="auto">
          <a:xfrm>
            <a:off x="1763713" y="1268413"/>
            <a:ext cx="6858000" cy="51816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6481134"/>
      </p:ext>
    </p:extLst>
  </p:cSld>
  <p:clrMapOvr>
    <a:masterClrMapping/>
  </p:clrMapOvr>
  <p:transition spd="med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 animBg="1"/>
      <p:bldP spid="102403" grpId="0" animBg="1"/>
      <p:bldP spid="10240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5" descr="P6201105-lc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2294" name="Rectangle 6" descr="P6201142-lcle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2295" name="Oval 7" descr="P6201139-cls-400"/>
          <p:cNvSpPr>
            <a:spLocks noChangeArrowheads="1"/>
          </p:cNvSpPr>
          <p:nvPr/>
        </p:nvSpPr>
        <p:spPr bwMode="auto">
          <a:xfrm>
            <a:off x="323850" y="333375"/>
            <a:ext cx="2916238" cy="2590800"/>
          </a:xfrm>
          <a:prstGeom prst="ellipse">
            <a:avLst/>
          </a:prstGeom>
          <a:blipFill dpi="0" rotWithShape="1">
            <a:blip r:embed="rId4"/>
            <a:srcRect/>
            <a:stretch>
              <a:fillRect r="-18454"/>
            </a:stretch>
          </a:blipFill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2296" name="Oval 8" descr="P6201126-lcs-400"/>
          <p:cNvSpPr>
            <a:spLocks noChangeArrowheads="1"/>
          </p:cNvSpPr>
          <p:nvPr/>
        </p:nvSpPr>
        <p:spPr bwMode="auto">
          <a:xfrm>
            <a:off x="6084888" y="4076700"/>
            <a:ext cx="2843212" cy="2519363"/>
          </a:xfrm>
          <a:prstGeom prst="ellipse">
            <a:avLst/>
          </a:prstGeom>
          <a:blipFill dpi="0" rotWithShape="1">
            <a:blip r:embed="rId5"/>
            <a:srcRect/>
            <a:stretch>
              <a:fillRect r="-18146"/>
            </a:stretch>
          </a:blipFill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163449"/>
      </p:ext>
    </p:extLst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  <p:bldP spid="12295" grpId="0" animBg="1"/>
      <p:bldP spid="12295" grpId="1" animBg="1"/>
      <p:bldP spid="12296" grpId="0" animBg="1"/>
      <p:bldP spid="1229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Rectangle 9" descr="P7101720-lcfs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4347" name="Rectangle 11" descr="P7101719-lcs-500"/>
          <p:cNvSpPr>
            <a:spLocks noChangeArrowheads="1"/>
          </p:cNvSpPr>
          <p:nvPr/>
        </p:nvSpPr>
        <p:spPr bwMode="auto">
          <a:xfrm>
            <a:off x="468313" y="476250"/>
            <a:ext cx="4824412" cy="36004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4348" name="Rectangle 12" descr="P7101721-lcfs-500"/>
          <p:cNvSpPr>
            <a:spLocks noChangeArrowheads="1"/>
          </p:cNvSpPr>
          <p:nvPr/>
        </p:nvSpPr>
        <p:spPr bwMode="auto">
          <a:xfrm>
            <a:off x="3851275" y="2924175"/>
            <a:ext cx="4824413" cy="360045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1792459"/>
      </p:ext>
    </p:extLst>
  </p:cSld>
  <p:clrMapOvr>
    <a:masterClrMapping/>
  </p:clrMapOvr>
  <p:transition spd="med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7" grpId="0" animBg="1"/>
      <p:bldP spid="1434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AutoShape 3" descr="P6201200-csm"/>
          <p:cNvSpPr>
            <a:spLocks noChangeArrowheads="1"/>
          </p:cNvSpPr>
          <p:nvPr/>
        </p:nvSpPr>
        <p:spPr bwMode="auto">
          <a:xfrm>
            <a:off x="755650" y="620713"/>
            <a:ext cx="7632700" cy="5903912"/>
          </a:xfrm>
          <a:prstGeom prst="can">
            <a:avLst>
              <a:gd name="adj" fmla="val 2500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6500" name="Oval 4" descr="P6201200-csm"/>
          <p:cNvSpPr>
            <a:spLocks noChangeArrowheads="1"/>
          </p:cNvSpPr>
          <p:nvPr/>
        </p:nvSpPr>
        <p:spPr bwMode="auto">
          <a:xfrm>
            <a:off x="684213" y="404813"/>
            <a:ext cx="7777162" cy="180022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5318486"/>
      </p:ext>
    </p:extLst>
  </p:cSld>
  <p:clrMapOvr>
    <a:masterClrMapping/>
  </p:clrMapOvr>
  <p:transition spd="med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/>
      <p:bldP spid="10650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AutoShape 3" descr="P6090387-lcfs-500"/>
          <p:cNvSpPr>
            <a:spLocks noChangeArrowheads="1"/>
          </p:cNvSpPr>
          <p:nvPr/>
        </p:nvSpPr>
        <p:spPr bwMode="auto">
          <a:xfrm>
            <a:off x="684213" y="836613"/>
            <a:ext cx="5545137" cy="4392612"/>
          </a:xfrm>
          <a:prstGeom prst="flowChartMagneticDrum">
            <a:avLst/>
          </a:prstGeom>
          <a:blipFill dpi="0" rotWithShape="1">
            <a:blip r:embed="rId2"/>
            <a:srcRect/>
            <a:stretch>
              <a:fillRect r="-5621"/>
            </a:stretch>
          </a:blipFill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8548" name="AutoShape 4" descr="P7152081-lcfsle-500"/>
          <p:cNvSpPr>
            <a:spLocks noChangeArrowheads="1"/>
          </p:cNvSpPr>
          <p:nvPr/>
        </p:nvSpPr>
        <p:spPr bwMode="auto">
          <a:xfrm>
            <a:off x="1476375" y="1268413"/>
            <a:ext cx="5616575" cy="4392612"/>
          </a:xfrm>
          <a:prstGeom prst="flowChartMagneticDrum">
            <a:avLst/>
          </a:prstGeom>
          <a:blipFill dpi="0" rotWithShape="1">
            <a:blip r:embed="rId3"/>
            <a:srcRect/>
            <a:stretch>
              <a:fillRect r="-4277"/>
            </a:stretch>
          </a:blipFill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8549" name="AutoShape 5" descr="P7152080-lcfs-500"/>
          <p:cNvSpPr>
            <a:spLocks noChangeArrowheads="1"/>
          </p:cNvSpPr>
          <p:nvPr/>
        </p:nvSpPr>
        <p:spPr bwMode="auto">
          <a:xfrm>
            <a:off x="2843213" y="1773238"/>
            <a:ext cx="5616575" cy="4392612"/>
          </a:xfrm>
          <a:prstGeom prst="flowChartMagneticDrum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8550" name="Line 6"/>
          <p:cNvSpPr>
            <a:spLocks noChangeShapeType="1"/>
          </p:cNvSpPr>
          <p:nvPr/>
        </p:nvSpPr>
        <p:spPr bwMode="auto">
          <a:xfrm rot="5400000">
            <a:off x="7884319" y="-172244"/>
            <a:ext cx="0" cy="1728788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8551" name="Line 7"/>
          <p:cNvSpPr>
            <a:spLocks noChangeShapeType="1"/>
          </p:cNvSpPr>
          <p:nvPr/>
        </p:nvSpPr>
        <p:spPr bwMode="auto">
          <a:xfrm flipV="1">
            <a:off x="8459788" y="333375"/>
            <a:ext cx="0" cy="1511300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8552" name="Line 8"/>
          <p:cNvSpPr>
            <a:spLocks noChangeShapeType="1"/>
          </p:cNvSpPr>
          <p:nvPr/>
        </p:nvSpPr>
        <p:spPr bwMode="auto">
          <a:xfrm flipV="1">
            <a:off x="755650" y="4652963"/>
            <a:ext cx="0" cy="1871662"/>
          </a:xfrm>
          <a:prstGeom prst="line">
            <a:avLst/>
          </a:prstGeom>
          <a:noFill/>
          <a:ln w="38100" cap="rnd" cmpd="dbl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108553" name="Line 9"/>
          <p:cNvSpPr>
            <a:spLocks noChangeShapeType="1"/>
          </p:cNvSpPr>
          <p:nvPr/>
        </p:nvSpPr>
        <p:spPr bwMode="auto">
          <a:xfrm rot="5400000">
            <a:off x="1331913" y="5300663"/>
            <a:ext cx="0" cy="1873250"/>
          </a:xfrm>
          <a:prstGeom prst="line">
            <a:avLst/>
          </a:prstGeom>
          <a:noFill/>
          <a:ln w="38100" cap="rnd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5438437"/>
      </p:ext>
    </p:extLst>
  </p:cSld>
  <p:clrMapOvr>
    <a:masterClrMapping/>
  </p:clrMapOvr>
  <p:transition spd="med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85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8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85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08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108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7" grpId="0" animBg="1"/>
      <p:bldP spid="108548" grpId="0" animBg="1"/>
      <p:bldP spid="108549" grpId="0" animBg="1"/>
      <p:bldP spid="108550" grpId="0" animBg="1"/>
      <p:bldP spid="108551" grpId="0" animBg="1"/>
      <p:bldP spid="108552" grpId="0" animBg="1"/>
      <p:bldP spid="10855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7" name="Rectangle 9" descr="P6080268-lcles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3498" name="Rectangle 10" descr="P6201077-clfs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3499" name="Rectangle 11" descr="P6201157-csml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  <p:sp>
        <p:nvSpPr>
          <p:cNvPr id="63500" name="Rectangle 12" descr="P6201094-lcs-700"/>
          <p:cNvSpPr>
            <a:spLocks noChangeArrowheads="1"/>
          </p:cNvSpPr>
          <p:nvPr/>
        </p:nvSpPr>
        <p:spPr bwMode="auto">
          <a:xfrm>
            <a:off x="755650" y="620713"/>
            <a:ext cx="7632700" cy="561657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 cap="rnd" cmpd="dbl">
            <a:solidFill>
              <a:srgbClr val="FFFFFF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>
              <a:solidFill>
                <a:srgbClr val="00000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348730"/>
      </p:ext>
    </p:extLst>
  </p:cSld>
  <p:clrMapOvr>
    <a:masterClrMapping/>
  </p:clrMapOvr>
  <p:transition spd="med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8" grpId="0" animBg="1"/>
      <p:bldP spid="63499" grpId="0" animBg="1"/>
      <p:bldP spid="6350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448" y="4874192"/>
            <a:ext cx="993775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E:\CARLA Dati 12 dicembre 2015\CARLA Carla Acer 16-3-2014\- 0A New Pc-ACER 2 febbraio 2013\- 00 1 GIUGNO\- ARRIVAL + GIF 21 Giugno\- 0 cartelle  2012-2015 - 1 maggio\MUSICA  e FIRMA\Firma\z4eadc85c76cb6 by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961" y="5607617"/>
            <a:ext cx="142875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894" y="5939711"/>
            <a:ext cx="5746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CasellaDiTesto 24"/>
          <p:cNvSpPr txBox="1">
            <a:spLocks noChangeArrowheads="1"/>
          </p:cNvSpPr>
          <p:nvPr/>
        </p:nvSpPr>
        <p:spPr bwMode="auto">
          <a:xfrm>
            <a:off x="971600" y="5984874"/>
            <a:ext cx="36734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it-IT" altLang="it-IT" sz="1600" b="1" dirty="0" err="1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Musique</a:t>
            </a:r>
            <a:r>
              <a:rPr lang="it-IT" altLang="it-IT" sz="1600" b="1" dirty="0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: </a:t>
            </a:r>
            <a:r>
              <a:rPr lang="it-IT" altLang="it-IT" sz="1600" b="1" dirty="0" err="1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Healing</a:t>
            </a:r>
            <a:r>
              <a:rPr lang="it-IT" altLang="it-IT" sz="1600" b="1" dirty="0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 Medley – R. </a:t>
            </a:r>
            <a:r>
              <a:rPr lang="it-IT" altLang="it-IT" sz="1600" b="1" dirty="0" err="1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Clayderman</a:t>
            </a:r>
            <a:r>
              <a:rPr lang="it-IT" altLang="it-IT" sz="1600" b="1" dirty="0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 </a:t>
            </a:r>
            <a:endParaRPr lang="it-IT" altLang="it-IT" sz="1600" b="1" dirty="0">
              <a:solidFill>
                <a:srgbClr val="FFFFFF"/>
              </a:solidFill>
              <a:latin typeface="Monotype Corsiva" pitchFamily="66" charset="0"/>
              <a:cs typeface="+mn-cs"/>
            </a:endParaRPr>
          </a:p>
        </p:txBody>
      </p:sp>
      <p:sp>
        <p:nvSpPr>
          <p:cNvPr id="56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-2196752" y="3734476"/>
            <a:ext cx="2098675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SzPct val="95000"/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  <p:sp>
        <p:nvSpPr>
          <p:cNvPr id="57" name="Text Box 7"/>
          <p:cNvSpPr txBox="1">
            <a:spLocks noChangeArrowheads="1"/>
          </p:cNvSpPr>
          <p:nvPr/>
        </p:nvSpPr>
        <p:spPr bwMode="auto">
          <a:xfrm>
            <a:off x="6651569" y="5916385"/>
            <a:ext cx="123223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400" dirty="0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(</a:t>
            </a:r>
            <a:r>
              <a:rPr lang="it-IT" altLang="it-IT" sz="1400" dirty="0" err="1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photos</a:t>
            </a:r>
            <a:r>
              <a:rPr lang="it-IT" altLang="it-IT" sz="1400" dirty="0" smtClean="0">
                <a:solidFill>
                  <a:srgbClr val="FFFFFF"/>
                </a:solidFill>
                <a:latin typeface="Monotype Corsiva" pitchFamily="66" charset="0"/>
                <a:cs typeface="+mn-cs"/>
              </a:rPr>
              <a:t> 2008)</a:t>
            </a:r>
            <a:endParaRPr lang="it-IT" altLang="it-IT" sz="1400" dirty="0">
              <a:solidFill>
                <a:srgbClr val="FFFFFF"/>
              </a:solidFill>
              <a:latin typeface="Monotype Corsiva" pitchFamily="66" charset="0"/>
              <a:cs typeface="+mn-cs"/>
            </a:endParaRPr>
          </a:p>
        </p:txBody>
      </p:sp>
      <p:pic>
        <p:nvPicPr>
          <p:cNvPr id="16" name="Picture 6" descr="F:\-        462-231 simple wild flowers\-      gif\1%20B%20FIN%20S-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810377"/>
            <a:ext cx="4177714" cy="465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F:\-        462-231 simple wild flowers\-      gif\115307c9-1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706" y="3525564"/>
            <a:ext cx="952500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F:\-  2  IDEE DA USARE\-  FIORI\f8e4fe6a-200.pn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435" y="3525564"/>
            <a:ext cx="1496582" cy="1032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274" y="1412776"/>
            <a:ext cx="1669217" cy="158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F:\-        462-231 simple wild flowers\-      first page\e3f3a287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"/>
            <a:ext cx="9112063" cy="685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3004944" y="5592535"/>
            <a:ext cx="2098675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SzPct val="95000"/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33118471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7_Struttura predefinita">
  <a:themeElements>
    <a:clrScheme name="7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1914</TotalTime>
  <Words>38</Words>
  <Application>Microsoft Office PowerPoint</Application>
  <PresentationFormat>Presentazione su schermo (4:3)</PresentationFormat>
  <Paragraphs>14</Paragraphs>
  <Slides>21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21</vt:i4>
      </vt:variant>
    </vt:vector>
  </HeadingPairs>
  <TitlesOfParts>
    <vt:vector size="23" baseType="lpstr">
      <vt:lpstr>7_Struttura predefinita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fleurs sauvages @Charlotte</dc:title>
  <dc:creator>Charlotte</dc:creator>
  <cp:lastModifiedBy>Carla</cp:lastModifiedBy>
  <cp:revision>162</cp:revision>
  <dcterms:created xsi:type="dcterms:W3CDTF">2010-03-20T17:45:16Z</dcterms:created>
  <dcterms:modified xsi:type="dcterms:W3CDTF">2016-05-21T09:53:43Z</dcterms:modified>
</cp:coreProperties>
</file>