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3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\\PC-GAB\Users\Gabriel\Documents\CaptureCode\OraleIS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696" y="0"/>
            <a:ext cx="12313368" cy="692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Ajout du Chronomètre</a:t>
            </a:r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2" y="1916112"/>
            <a:ext cx="8641084" cy="483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Intégration au menu, Taux de contact et Apparition des balles en fonction des rebonds.</a:t>
            </a:r>
          </a:p>
          <a:p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493910" cy="47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Comparateur de score et image de fin.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3" y="1988838"/>
            <a:ext cx="8250440" cy="461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1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Déplacement des rectangles horizontalement.</a:t>
            </a:r>
          </a:p>
          <a:p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06190" cy="47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Remplacés par nos personnages.</a:t>
            </a:r>
          </a:p>
          <a:p>
            <a:endParaRPr lang="fr-F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113"/>
            <a:ext cx="8507476" cy="47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Séparation de l'écran et ajout des balles qui tombe.</a:t>
            </a:r>
          </a:p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113"/>
            <a:ext cx="8507476" cy="47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Ajout de Variables.</a:t>
            </a:r>
          </a:p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112"/>
            <a:ext cx="8518591" cy="476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Intégration au menu.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0" y="1939737"/>
            <a:ext cx="8451694" cy="472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Catch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>
                <a:solidFill>
                  <a:schemeClr val="bg1">
                    <a:lumMod val="95000"/>
                  </a:schemeClr>
                </a:solidFill>
              </a:rPr>
              <a:t>Comparateur de score et image de fin.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4" y="1916113"/>
            <a:ext cx="8493910" cy="47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9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80151" cy="466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 smtClean="0">
                <a:solidFill>
                  <a:schemeClr val="bg1">
                    <a:lumMod val="95000"/>
                  </a:schemeClr>
                </a:solidFill>
              </a:rPr>
              <a:t>Progression, évolution graphique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869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5"/>
            <a:ext cx="8208143" cy="46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5"/>
            <a:ext cx="8280151" cy="463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Push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5"/>
            <a:ext cx="8235317" cy="46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4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7200" dirty="0" smtClean="0">
                <a:solidFill>
                  <a:schemeClr val="bg1">
                    <a:lumMod val="95000"/>
                  </a:schemeClr>
                </a:solidFill>
              </a:rPr>
              <a:t>Répartition</a:t>
            </a:r>
          </a:p>
          <a:p>
            <a:pPr marL="0" indent="0" algn="ctr">
              <a:buNone/>
            </a:pPr>
            <a:r>
              <a:rPr lang="fr-FR" sz="7200" dirty="0" smtClean="0">
                <a:solidFill>
                  <a:schemeClr val="bg1">
                    <a:lumMod val="95000"/>
                  </a:schemeClr>
                </a:solidFill>
              </a:rPr>
              <a:t>Des Tâches</a:t>
            </a:r>
            <a:endParaRPr lang="fr-FR" sz="7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48640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Une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Tâche réalisée par Tom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Une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Tâche réalisée par Tom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Une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Tâche réalisée par Tom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8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Menu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5"/>
            <a:ext cx="8280151" cy="466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Une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Tâche réalisée par Tom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8702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Une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Tâche réalisée par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Gabriel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87826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Une Tâche réalisée par Gabriel </a:t>
            </a: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4457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Une Tâche réalisée par Gabriel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7" name="Picture 3" descr="\\PC-GAB\Users\Gabriel\Documents\Nouvelle image bit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64696" cy="47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Une Tâche réalisée par Gabriel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1747" name="Picture 3" descr="\\PC-GAB\Users\Gabriel\Documents\Nouvelle image bit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556792"/>
            <a:ext cx="5904656" cy="44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C-GAB\Users\Gabriel\Document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" y="5752806"/>
            <a:ext cx="88599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Menu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80151" cy="466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Menu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4"/>
            <a:ext cx="8299621" cy="46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Menu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628775"/>
            <a:ext cx="8235317" cy="46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The Ball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Carré banc</a:t>
            </a:r>
            <a:r>
              <a:rPr lang="fr-FR" sz="1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622586" cy="48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Remplacé par des images.</a:t>
            </a:r>
          </a:p>
          <a:p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622586" cy="48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Dodge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 The 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Ajout de balles.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622586" cy="48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9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176</Words>
  <Application>Microsoft Office PowerPoint</Application>
  <PresentationFormat>Affichage à l'écran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Menu</vt:lpstr>
      <vt:lpstr>Menu</vt:lpstr>
      <vt:lpstr>Menu</vt:lpstr>
      <vt:lpstr>Menu</vt:lpstr>
      <vt:lpstr>Dodge The Ball</vt:lpstr>
      <vt:lpstr>Dodge The Ball</vt:lpstr>
      <vt:lpstr>Dodge The Ball</vt:lpstr>
      <vt:lpstr>Dodge The Ball</vt:lpstr>
      <vt:lpstr>Dodge The Ball</vt:lpstr>
      <vt:lpstr>Dodge The Ball</vt:lpstr>
      <vt:lpstr>Catch The Ball</vt:lpstr>
      <vt:lpstr>Catch The Ball</vt:lpstr>
      <vt:lpstr>Catch The Ball</vt:lpstr>
      <vt:lpstr>Catch The Ball</vt:lpstr>
      <vt:lpstr>Catch The Ball</vt:lpstr>
      <vt:lpstr>Catch The Ball</vt:lpstr>
      <vt:lpstr>Push The Ball</vt:lpstr>
      <vt:lpstr>Push The Ball</vt:lpstr>
      <vt:lpstr>Push The Ball</vt:lpstr>
      <vt:lpstr>Push The Ball</vt:lpstr>
      <vt:lpstr>Push The Ball</vt:lpstr>
      <vt:lpstr>Push The Ball</vt:lpstr>
      <vt:lpstr>Présentation PowerPoint</vt:lpstr>
      <vt:lpstr>Présentation PowerPoint</vt:lpstr>
      <vt:lpstr>Une Tâche réalisée par Tom :</vt:lpstr>
      <vt:lpstr>Une Tâche réalisée par Tom :</vt:lpstr>
      <vt:lpstr>Une Tâche réalisée par Tom :</vt:lpstr>
      <vt:lpstr> Une Tâche réalisée par Tom : </vt:lpstr>
      <vt:lpstr> Une Tâche réalisée par Gabriel : </vt:lpstr>
      <vt:lpstr>Une Tâche réalisée par Gabriel :</vt:lpstr>
      <vt:lpstr>Une Tâche réalisée par Gabriel :</vt:lpstr>
      <vt:lpstr>Une Tâche réalisée par Gabriel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CHEVALLIER</dc:creator>
  <cp:lastModifiedBy>CHEVALLIER</cp:lastModifiedBy>
  <cp:revision>7</cp:revision>
  <dcterms:created xsi:type="dcterms:W3CDTF">2016-05-19T15:10:42Z</dcterms:created>
  <dcterms:modified xsi:type="dcterms:W3CDTF">2016-05-19T16:13:05Z</dcterms:modified>
</cp:coreProperties>
</file>