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300788" cy="1079500"/>
  <p:notesSz cx="6858000" cy="9144000"/>
  <p:defaultTextStyle>
    <a:defPPr>
      <a:defRPr lang="fr-FR"/>
    </a:defPPr>
    <a:lvl1pPr marL="0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10861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21721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32582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43443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54303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65164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76024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86885" algn="l" defTabSz="421721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1" d="100"/>
          <a:sy n="251" d="100"/>
        </p:scale>
        <p:origin x="-102" y="-1620"/>
      </p:cViewPr>
      <p:guideLst>
        <p:guide orient="horz" pos="340"/>
        <p:guide pos="198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2559" y="335345"/>
            <a:ext cx="5355670" cy="23139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5118" y="611717"/>
            <a:ext cx="4410552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3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4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5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6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6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68071" y="43230"/>
            <a:ext cx="1417677" cy="92107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5039" y="43230"/>
            <a:ext cx="4148019" cy="92107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7719" y="693679"/>
            <a:ext cx="5355670" cy="214401"/>
          </a:xfrm>
        </p:spPr>
        <p:txBody>
          <a:bodyPr anchor="t"/>
          <a:lstStyle>
            <a:lvl1pPr algn="l">
              <a:defRPr sz="18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7719" y="457538"/>
            <a:ext cx="5355670" cy="236141"/>
          </a:xfr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21086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42172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63258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843443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1054303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26516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47602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68688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5039" y="251883"/>
            <a:ext cx="2782848" cy="712420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202901" y="251883"/>
            <a:ext cx="2782848" cy="712420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15040" y="241638"/>
            <a:ext cx="2783942" cy="100703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0861" indent="0">
              <a:buNone/>
              <a:defRPr sz="900" b="1"/>
            </a:lvl2pPr>
            <a:lvl3pPr marL="421721" indent="0">
              <a:buNone/>
              <a:defRPr sz="800" b="1"/>
            </a:lvl3pPr>
            <a:lvl4pPr marL="632582" indent="0">
              <a:buNone/>
              <a:defRPr sz="700" b="1"/>
            </a:lvl4pPr>
            <a:lvl5pPr marL="843443" indent="0">
              <a:buNone/>
              <a:defRPr sz="700" b="1"/>
            </a:lvl5pPr>
            <a:lvl6pPr marL="1054303" indent="0">
              <a:buNone/>
              <a:defRPr sz="700" b="1"/>
            </a:lvl6pPr>
            <a:lvl7pPr marL="1265164" indent="0">
              <a:buNone/>
              <a:defRPr sz="700" b="1"/>
            </a:lvl7pPr>
            <a:lvl8pPr marL="1476024" indent="0">
              <a:buNone/>
              <a:defRPr sz="700" b="1"/>
            </a:lvl8pPr>
            <a:lvl9pPr marL="1686885" indent="0">
              <a:buNone/>
              <a:defRPr sz="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5040" y="342341"/>
            <a:ext cx="2783942" cy="621962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200713" y="241638"/>
            <a:ext cx="2785036" cy="100703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0861" indent="0">
              <a:buNone/>
              <a:defRPr sz="900" b="1"/>
            </a:lvl2pPr>
            <a:lvl3pPr marL="421721" indent="0">
              <a:buNone/>
              <a:defRPr sz="800" b="1"/>
            </a:lvl3pPr>
            <a:lvl4pPr marL="632582" indent="0">
              <a:buNone/>
              <a:defRPr sz="700" b="1"/>
            </a:lvl4pPr>
            <a:lvl5pPr marL="843443" indent="0">
              <a:buNone/>
              <a:defRPr sz="700" b="1"/>
            </a:lvl5pPr>
            <a:lvl6pPr marL="1054303" indent="0">
              <a:buNone/>
              <a:defRPr sz="700" b="1"/>
            </a:lvl6pPr>
            <a:lvl7pPr marL="1265164" indent="0">
              <a:buNone/>
              <a:defRPr sz="700" b="1"/>
            </a:lvl7pPr>
            <a:lvl8pPr marL="1476024" indent="0">
              <a:buNone/>
              <a:defRPr sz="700" b="1"/>
            </a:lvl8pPr>
            <a:lvl9pPr marL="1686885" indent="0">
              <a:buNone/>
              <a:defRPr sz="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200713" y="342341"/>
            <a:ext cx="2785036" cy="621962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5040" y="42980"/>
            <a:ext cx="2072916" cy="182915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63433" y="42980"/>
            <a:ext cx="3522316" cy="92132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15040" y="225895"/>
            <a:ext cx="2072916" cy="738408"/>
          </a:xfrm>
        </p:spPr>
        <p:txBody>
          <a:bodyPr/>
          <a:lstStyle>
            <a:lvl1pPr marL="0" indent="0">
              <a:buNone/>
              <a:defRPr sz="600"/>
            </a:lvl1pPr>
            <a:lvl2pPr marL="210861" indent="0">
              <a:buNone/>
              <a:defRPr sz="600"/>
            </a:lvl2pPr>
            <a:lvl3pPr marL="421721" indent="0">
              <a:buNone/>
              <a:defRPr sz="500"/>
            </a:lvl3pPr>
            <a:lvl4pPr marL="632582" indent="0">
              <a:buNone/>
              <a:defRPr sz="400"/>
            </a:lvl4pPr>
            <a:lvl5pPr marL="843443" indent="0">
              <a:buNone/>
              <a:defRPr sz="400"/>
            </a:lvl5pPr>
            <a:lvl6pPr marL="1054303" indent="0">
              <a:buNone/>
              <a:defRPr sz="400"/>
            </a:lvl6pPr>
            <a:lvl7pPr marL="1265164" indent="0">
              <a:buNone/>
              <a:defRPr sz="400"/>
            </a:lvl7pPr>
            <a:lvl8pPr marL="1476024" indent="0">
              <a:buNone/>
              <a:defRPr sz="400"/>
            </a:lvl8pPr>
            <a:lvl9pPr marL="1686885" indent="0">
              <a:buNone/>
              <a:defRPr sz="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34998" y="755650"/>
            <a:ext cx="3780473" cy="89209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234998" y="96455"/>
            <a:ext cx="3780473" cy="647700"/>
          </a:xfrm>
        </p:spPr>
        <p:txBody>
          <a:bodyPr/>
          <a:lstStyle>
            <a:lvl1pPr marL="0" indent="0">
              <a:buNone/>
              <a:defRPr sz="1500"/>
            </a:lvl1pPr>
            <a:lvl2pPr marL="210861" indent="0">
              <a:buNone/>
              <a:defRPr sz="1300"/>
            </a:lvl2pPr>
            <a:lvl3pPr marL="421721" indent="0">
              <a:buNone/>
              <a:defRPr sz="1100"/>
            </a:lvl3pPr>
            <a:lvl4pPr marL="632582" indent="0">
              <a:buNone/>
              <a:defRPr sz="900"/>
            </a:lvl4pPr>
            <a:lvl5pPr marL="843443" indent="0">
              <a:buNone/>
              <a:defRPr sz="900"/>
            </a:lvl5pPr>
            <a:lvl6pPr marL="1054303" indent="0">
              <a:buNone/>
              <a:defRPr sz="900"/>
            </a:lvl6pPr>
            <a:lvl7pPr marL="1265164" indent="0">
              <a:buNone/>
              <a:defRPr sz="900"/>
            </a:lvl7pPr>
            <a:lvl8pPr marL="1476024" indent="0">
              <a:buNone/>
              <a:defRPr sz="900"/>
            </a:lvl8pPr>
            <a:lvl9pPr marL="1686885" indent="0">
              <a:buNone/>
              <a:defRPr sz="9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34998" y="844859"/>
            <a:ext cx="3780473" cy="126691"/>
          </a:xfrm>
        </p:spPr>
        <p:txBody>
          <a:bodyPr/>
          <a:lstStyle>
            <a:lvl1pPr marL="0" indent="0">
              <a:buNone/>
              <a:defRPr sz="600"/>
            </a:lvl1pPr>
            <a:lvl2pPr marL="210861" indent="0">
              <a:buNone/>
              <a:defRPr sz="600"/>
            </a:lvl2pPr>
            <a:lvl3pPr marL="421721" indent="0">
              <a:buNone/>
              <a:defRPr sz="500"/>
            </a:lvl3pPr>
            <a:lvl4pPr marL="632582" indent="0">
              <a:buNone/>
              <a:defRPr sz="400"/>
            </a:lvl4pPr>
            <a:lvl5pPr marL="843443" indent="0">
              <a:buNone/>
              <a:defRPr sz="400"/>
            </a:lvl5pPr>
            <a:lvl6pPr marL="1054303" indent="0">
              <a:buNone/>
              <a:defRPr sz="400"/>
            </a:lvl6pPr>
            <a:lvl7pPr marL="1265164" indent="0">
              <a:buNone/>
              <a:defRPr sz="400"/>
            </a:lvl7pPr>
            <a:lvl8pPr marL="1476024" indent="0">
              <a:buNone/>
              <a:defRPr sz="400"/>
            </a:lvl8pPr>
            <a:lvl9pPr marL="1686885" indent="0">
              <a:buNone/>
              <a:defRPr sz="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med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15040" y="43230"/>
            <a:ext cx="5670709" cy="179917"/>
          </a:xfrm>
          <a:prstGeom prst="rect">
            <a:avLst/>
          </a:prstGeom>
        </p:spPr>
        <p:txBody>
          <a:bodyPr vert="horz" lIns="42172" tIns="21086" rIns="42172" bIns="21086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15040" y="251883"/>
            <a:ext cx="5670709" cy="712420"/>
          </a:xfrm>
          <a:prstGeom prst="rect">
            <a:avLst/>
          </a:prstGeom>
        </p:spPr>
        <p:txBody>
          <a:bodyPr vert="horz" lIns="42172" tIns="21086" rIns="42172" bIns="2108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15039" y="1000537"/>
            <a:ext cx="1470184" cy="57473"/>
          </a:xfrm>
          <a:prstGeom prst="rect">
            <a:avLst/>
          </a:prstGeom>
        </p:spPr>
        <p:txBody>
          <a:bodyPr vert="horz" lIns="42172" tIns="21086" rIns="42172" bIns="21086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EB69A-C302-49AF-8F17-422BABC79690}" type="datetimeFigureOut">
              <a:rPr lang="fr-FR" smtClean="0"/>
              <a:t>19/05/2016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52769" y="1000537"/>
            <a:ext cx="1995250" cy="57473"/>
          </a:xfrm>
          <a:prstGeom prst="rect">
            <a:avLst/>
          </a:prstGeom>
        </p:spPr>
        <p:txBody>
          <a:bodyPr vert="horz" lIns="42172" tIns="21086" rIns="42172" bIns="21086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15565" y="1000537"/>
            <a:ext cx="1470184" cy="57473"/>
          </a:xfrm>
          <a:prstGeom prst="rect">
            <a:avLst/>
          </a:prstGeom>
        </p:spPr>
        <p:txBody>
          <a:bodyPr vert="horz" lIns="42172" tIns="21086" rIns="42172" bIns="21086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9458A-0BEE-4D54-A7E8-4CE3483264B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5000"/>
  <p:txStyles>
    <p:titleStyle>
      <a:lvl1pPr algn="ctr" defTabSz="421721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145" indent="-158145" algn="l" defTabSz="42172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49" indent="-131788" algn="l" defTabSz="421721" rtl="0" eaLnBrk="1" latinLnBrk="0" hangingPunct="1">
        <a:spcBef>
          <a:spcPct val="20000"/>
        </a:spcBef>
        <a:buFont typeface="Arial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527152" indent="-105430" algn="l" defTabSz="421721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738012" indent="-105430" algn="l" defTabSz="421721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8873" indent="-105430" algn="l" defTabSz="421721" rtl="0" eaLnBrk="1" latinLnBrk="0" hangingPunct="1">
        <a:spcBef>
          <a:spcPct val="20000"/>
        </a:spcBef>
        <a:buFont typeface="Arial" pitchFamily="34" charset="0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59734" indent="-105430" algn="l" defTabSz="421721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594" indent="-105430" algn="l" defTabSz="421721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455" indent="-105430" algn="l" defTabSz="421721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315" indent="-105430" algn="l" defTabSz="421721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10861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421721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32582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43443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4303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65164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76024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86885" algn="l" defTabSz="421721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por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90166" y="0"/>
            <a:ext cx="6508912" cy="1115814"/>
          </a:xfrm>
          <a:prstGeom prst="rect">
            <a:avLst/>
          </a:prstGeom>
        </p:spPr>
      </p:pic>
    </p:spTree>
  </p:cSld>
  <p:clrMapOvr>
    <a:masterClrMapping/>
  </p:clrMapOvr>
  <p:transition spd="med" advTm="3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temp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318746" cy="1083214"/>
          </a:xfrm>
          <a:prstGeom prst="rect">
            <a:avLst/>
          </a:prstGeom>
        </p:spPr>
      </p:pic>
    </p:spTree>
  </p:cSld>
  <p:clrMapOvr>
    <a:masterClrMapping/>
  </p:clrMapOvr>
  <p:transition spd="med" advTm="3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ecre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6390754" cy="1095558"/>
          </a:xfrm>
          <a:prstGeom prst="rect">
            <a:avLst/>
          </a:prstGeom>
        </p:spPr>
      </p:pic>
    </p:spTree>
  </p:cSld>
  <p:clrMapOvr>
    <a:masterClrMapping/>
  </p:clrMapOvr>
  <p:transition spd="med" advTm="300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hron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6058"/>
            <a:ext cx="6390754" cy="1095558"/>
          </a:xfrm>
          <a:prstGeom prst="rect">
            <a:avLst/>
          </a:prstGeom>
        </p:spPr>
      </p:pic>
    </p:spTree>
  </p:cSld>
  <p:clrMapOvr>
    <a:masterClrMapping/>
  </p:clrMapOvr>
  <p:transition spd="med" advTm="300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Personnalisé</PresentationFormat>
  <Paragraphs>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Katia</dc:creator>
  <cp:lastModifiedBy>Katia</cp:lastModifiedBy>
  <cp:revision>3</cp:revision>
  <dcterms:created xsi:type="dcterms:W3CDTF">2016-05-19T06:51:36Z</dcterms:created>
  <dcterms:modified xsi:type="dcterms:W3CDTF">2016-05-19T07:12:27Z</dcterms:modified>
</cp:coreProperties>
</file>