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58" r:id="rId3"/>
    <p:sldId id="259" r:id="rId4"/>
    <p:sldId id="261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b2JTYM80XTqj8DpwKldPw==" hashData="f2GDGyvWKs2QFLx/Nip6TV2zYPl+erlOJjyHLwFDSQDiZtZqt+1oHdt1OrWg2v/qrrNqlSbR+NsLgXbM+fu3M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1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50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dirty="0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3/16/2016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3" Type="http://schemas.openxmlformats.org/officeDocument/2006/relationships/image" Target="../media/image7.gif"/><Relationship Id="rId7" Type="http://schemas.openxmlformats.org/officeDocument/2006/relationships/image" Target="../media/image11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8.gif"/><Relationship Id="rId9" Type="http://schemas.openxmlformats.org/officeDocument/2006/relationships/image" Target="../media/image1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287327" y="625150"/>
            <a:ext cx="362791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4000" dirty="0" smtClean="0">
                <a:latin typeface="Monotype Corsiva" panose="03010101010201010101" pitchFamily="66" charset="0"/>
              </a:rPr>
              <a:t>Diaporama manuel</a:t>
            </a:r>
            <a:endParaRPr lang="fr-FR" sz="4000" dirty="0">
              <a:latin typeface="Monotype Corsiva" panose="03010101010201010101" pitchFamily="66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3011957" y="1333036"/>
            <a:ext cx="634660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4000" dirty="0" smtClean="0">
                <a:latin typeface="Monotype Corsiva" panose="03010101010201010101" pitchFamily="66" charset="0"/>
              </a:rPr>
              <a:t>Nouveau: Jeu du labyrinthe </a:t>
            </a:r>
            <a:r>
              <a:rPr lang="fr-FR" sz="40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N°10</a:t>
            </a:r>
            <a:endParaRPr lang="fr-FR" sz="4000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372218" y="2823453"/>
            <a:ext cx="43043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4000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  <a:t>Créateur du diaporama</a:t>
            </a:r>
            <a:endParaRPr lang="fr-FR" sz="4000" dirty="0">
              <a:solidFill>
                <a:srgbClr val="0070C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2894" y="1902564"/>
            <a:ext cx="2257425" cy="1628775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1375897" y="4313870"/>
            <a:ext cx="867256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4000" dirty="0" smtClean="0">
                <a:latin typeface="Monotype Corsiva" panose="03010101010201010101" pitchFamily="66" charset="0"/>
              </a:rPr>
              <a:t>Le but: retrouver le chemin d’un point à l’autre</a:t>
            </a:r>
          </a:p>
          <a:p>
            <a:pPr algn="ctr"/>
            <a:r>
              <a:rPr lang="fr-FR" sz="4000" dirty="0" smtClean="0">
                <a:latin typeface="Monotype Corsiva" panose="03010101010201010101" pitchFamily="66" charset="0"/>
              </a:rPr>
              <a:t>Uniquement avec vos yeux</a:t>
            </a:r>
            <a:endParaRPr lang="fr-FR" sz="4000" dirty="0">
              <a:latin typeface="Monotype Corsiva" panose="03010101010201010101" pitchFamily="66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10021257" y="3331284"/>
            <a:ext cx="21435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000" dirty="0" smtClean="0">
                <a:latin typeface="Monotype Corsiva" panose="03010101010201010101" pitchFamily="66" charset="0"/>
              </a:rPr>
              <a:t>Pour changer de page </a:t>
            </a:r>
            <a:endParaRPr lang="fr-FR" sz="2000" dirty="0">
              <a:latin typeface="Monotype Corsiva" panose="03010101010201010101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910" y="3922738"/>
            <a:ext cx="1140229" cy="2338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328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8807382" y="2742145"/>
            <a:ext cx="30973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Monotype Corsiva" panose="03010101010201010101" pitchFamily="66" charset="0"/>
              </a:rPr>
              <a:t>Ensuite aller sur les pages suivantes</a:t>
            </a:r>
          </a:p>
          <a:p>
            <a:pPr algn="ctr"/>
            <a:r>
              <a:rPr lang="fr-FR" dirty="0" smtClean="0">
                <a:latin typeface="Monotype Corsiva" panose="03010101010201010101" pitchFamily="66" charset="0"/>
              </a:rPr>
              <a:t>Pour voir la solution. </a:t>
            </a:r>
            <a:endParaRPr lang="fr-FR" dirty="0">
              <a:latin typeface="Monotype Corsiva" panose="03010101010201010101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9646" y="3579948"/>
            <a:ext cx="1424762" cy="292221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3233" y="604264"/>
            <a:ext cx="4211725" cy="5897899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3312533" y="228126"/>
            <a:ext cx="55531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Monotype Corsiva" panose="03010101010201010101" pitchFamily="66" charset="0"/>
              </a:rPr>
              <a:t>Quel chemin la souris doit-elle prendre pour aller manger le gruyère</a:t>
            </a:r>
            <a:endParaRPr lang="fr-FR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9979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759752" y="574159"/>
            <a:ext cx="66800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4000" dirty="0" smtClean="0">
                <a:latin typeface="Monotype Corsiva" panose="03010101010201010101" pitchFamily="66" charset="0"/>
              </a:rPr>
              <a:t>La solution plus bas avec animation</a:t>
            </a:r>
            <a:endParaRPr lang="fr-FR" sz="4000" dirty="0">
              <a:latin typeface="Monotype Corsiva" panose="03010101010201010101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796" y="2002198"/>
            <a:ext cx="4171950" cy="14478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804403" y="2619001"/>
            <a:ext cx="402706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4800" dirty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À toutes et à tous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8585" y="3768011"/>
            <a:ext cx="2786743" cy="2786743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420" y="4640229"/>
            <a:ext cx="933450" cy="1914525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9577377" y="4086808"/>
            <a:ext cx="21435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000" dirty="0" smtClean="0">
                <a:latin typeface="Monotype Corsiva" panose="03010101010201010101" pitchFamily="66" charset="0"/>
              </a:rPr>
              <a:t>Pour changer de page </a:t>
            </a:r>
            <a:endParaRPr lang="fr-FR" sz="2000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677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9079873" y="3228944"/>
            <a:ext cx="29161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000" dirty="0" smtClean="0">
                <a:latin typeface="Monotype Corsiva" panose="03010101010201010101" pitchFamily="66" charset="0"/>
              </a:rPr>
              <a:t>Pour aller sur la page suivante</a:t>
            </a:r>
            <a:endParaRPr lang="fr-FR" sz="2000" dirty="0">
              <a:latin typeface="Monotype Corsiva" panose="03010101010201010101" pitchFamily="66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3938" y="3722914"/>
            <a:ext cx="1272368" cy="260965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6179" y="608493"/>
            <a:ext cx="4314000" cy="6041122"/>
          </a:xfrm>
          <a:prstGeom prst="rect">
            <a:avLst/>
          </a:prstGeom>
        </p:spPr>
      </p:pic>
      <p:sp>
        <p:nvSpPr>
          <p:cNvPr id="8" name="Émoticône 7"/>
          <p:cNvSpPr/>
          <p:nvPr/>
        </p:nvSpPr>
        <p:spPr>
          <a:xfrm>
            <a:off x="5253135" y="1091682"/>
            <a:ext cx="307909" cy="289248"/>
          </a:xfrm>
          <a:prstGeom prst="smileyFace">
            <a:avLst/>
          </a:prstGeom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3371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46 0.00255 L 0.2082 0.00255 L 0.20365 0.07176 L 0.22279 0.07176 C 0.22253 0.13125 0.22227 0.19074 0.222 0.24977 L 0.20365 0.24977 L 0.20365 0.29098 L 0.22357 0.29098 L 0.22279 0.32639 L 0.20443 0.32639 L 0.20443 0.36436 L 0.22357 0.36436 L 0.22279 0.50579 L 0.0681 0.50996 L 0.06732 0.47176 L 0.01302 0.47315 L 0.01302 0.54399 L -0.03216 0.54537 L -0.03294 0.58612 L -0.10326 0.58727 L -0.1026 0.62431 L -0.06576 0.62431 L -0.06654 0.65695 L -0.10326 0.65695 L -0.1026 0.69491 L 0.01224 0.69375 L 0.01302 0.58195 L 0.08034 0.58334 L 0.16146 0.57801 L 0.16302 0.59561 " pathEditMode="relative" rAng="0" ptsTypes="AAAAAAAAAAAAAAAAAAAAAAAAAAAAAA">
                                      <p:cBhvr>
                                        <p:cTn id="6" dur="4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70" y="3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3581" y="578683"/>
            <a:ext cx="3195113" cy="568020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179" y="464396"/>
            <a:ext cx="4705947" cy="4692838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690" y="5528274"/>
            <a:ext cx="619125" cy="75247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3140" y="5428401"/>
            <a:ext cx="542925" cy="84772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5811" y="5304576"/>
            <a:ext cx="552450" cy="97155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7467" y="5509225"/>
            <a:ext cx="533400" cy="81915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6298" y="5657001"/>
            <a:ext cx="180975" cy="619125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2704" y="5428401"/>
            <a:ext cx="542925" cy="847725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6716" y="5480650"/>
            <a:ext cx="762000" cy="847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4099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rin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275</TotalTime>
  <Words>72</Words>
  <Application>Microsoft Office PowerPoint</Application>
  <PresentationFormat>Grand écran</PresentationFormat>
  <Paragraphs>13</Paragraphs>
  <Slides>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10" baseType="lpstr">
      <vt:lpstr>Arial</vt:lpstr>
      <vt:lpstr>Century Gothic</vt:lpstr>
      <vt:lpstr>Monotype Corsiva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Utilisateur</dc:creator>
  <cp:lastModifiedBy>Utilisateur</cp:lastModifiedBy>
  <cp:revision>47</cp:revision>
  <dcterms:created xsi:type="dcterms:W3CDTF">2015-07-28T09:48:57Z</dcterms:created>
  <dcterms:modified xsi:type="dcterms:W3CDTF">2016-03-16T19:55:18Z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