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7" r:id="rId9"/>
    <p:sldId id="266" r:id="rId10"/>
    <p:sldId id="268" r:id="rId11"/>
    <p:sldId id="269" r:id="rId12"/>
    <p:sldId id="270" r:id="rId13"/>
    <p:sldId id="271" r:id="rId14"/>
    <p:sldId id="272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21" autoAdjust="0"/>
    <p:restoredTop sz="99822" autoAdjust="0"/>
  </p:normalViewPr>
  <p:slideViewPr>
    <p:cSldViewPr snapToGrid="0">
      <p:cViewPr>
        <p:scale>
          <a:sx n="59" d="100"/>
          <a:sy n="59" d="100"/>
        </p:scale>
        <p:origin x="-924" y="-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5/13/2016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5/13/2016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5/13/2016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5/13/2016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5/13/2016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5/13/2016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5/13/2016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5/13/2016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5/13/2016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5/13/2016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5/13/2016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5/13/2016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5/13/2016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5/13/2016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5/13/2016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5/13/2016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5/13/2016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5/13/2016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38082" y="1327836"/>
            <a:ext cx="8825658" cy="3917932"/>
          </a:xfrm>
        </p:spPr>
        <p:txBody>
          <a:bodyPr/>
          <a:lstStyle/>
          <a:p>
            <a:pPr algn="ctr"/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dirty="0"/>
              <a:t/>
            </a:r>
            <a:br>
              <a:rPr lang="fr-FR" sz="3600" dirty="0"/>
            </a:b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dirty="0"/>
              <a:t/>
            </a:r>
            <a:br>
              <a:rPr lang="fr-FR" sz="3600" dirty="0"/>
            </a:b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dirty="0"/>
              <a:t/>
            </a:r>
            <a:br>
              <a:rPr lang="fr-FR" sz="3600" dirty="0"/>
            </a:b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dirty="0"/>
              <a:t/>
            </a:r>
            <a:br>
              <a:rPr lang="fr-FR" sz="3600" dirty="0"/>
            </a:b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dirty="0"/>
              <a:t/>
            </a:r>
            <a:br>
              <a:rPr lang="fr-FR" sz="3600" dirty="0"/>
            </a:b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dirty="0"/>
              <a:t/>
            </a:r>
            <a:br>
              <a:rPr lang="fr-FR" sz="3600" dirty="0"/>
            </a:b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2800" dirty="0" smtClean="0"/>
              <a:t>Grand jeu de l’alternance 2016</a:t>
            </a:r>
            <a:br>
              <a:rPr lang="fr-FR" sz="2800" dirty="0" smtClean="0"/>
            </a:br>
            <a:r>
              <a:rPr lang="fr-FR" sz="2800" dirty="0" smtClean="0"/>
              <a:t/>
            </a:r>
            <a:br>
              <a:rPr lang="fr-FR" sz="2800" dirty="0" smtClean="0"/>
            </a:br>
            <a:r>
              <a:rPr lang="fr-FR" sz="2800" dirty="0" smtClean="0"/>
              <a:t>2ème Edition du concours des négociations managériales et commerciales en milieu international</a:t>
            </a:r>
            <a:br>
              <a:rPr lang="fr-FR" sz="2800" dirty="0" smtClean="0"/>
            </a:br>
            <a:r>
              <a:rPr lang="fr-FR" sz="2800" dirty="0" smtClean="0"/>
              <a:t/>
            </a:r>
            <a:br>
              <a:rPr lang="fr-FR" sz="2800" dirty="0" smtClean="0"/>
            </a:br>
            <a:r>
              <a:rPr lang="fr-FR" sz="2800" dirty="0" smtClean="0"/>
              <a:t>Jeu « Public </a:t>
            </a:r>
            <a:r>
              <a:rPr lang="fr-FR" sz="2800" dirty="0"/>
              <a:t>S</a:t>
            </a:r>
            <a:r>
              <a:rPr lang="fr-FR" sz="2800" dirty="0" smtClean="0"/>
              <a:t>afety Toronto »</a:t>
            </a:r>
            <a:br>
              <a:rPr lang="fr-FR" sz="2800" dirty="0" smtClean="0"/>
            </a:br>
            <a:r>
              <a:rPr lang="fr-FR" sz="1100" dirty="0" smtClean="0">
                <a:latin typeface="Verdana"/>
                <a:ea typeface="Verdana"/>
                <a:cs typeface="Verdana"/>
              </a:rPr>
              <a:t>© Raymond Del Cuerpo</a:t>
            </a:r>
            <a:r>
              <a:rPr lang="fr-FR" sz="1100" dirty="0" smtClean="0"/>
              <a:t/>
            </a:r>
            <a:br>
              <a:rPr lang="fr-FR" sz="1100" dirty="0" smtClean="0"/>
            </a:br>
            <a:r>
              <a:rPr lang="fr-FR" sz="1100" dirty="0" smtClean="0"/>
              <a:t/>
            </a:r>
            <a:br>
              <a:rPr lang="fr-FR" sz="1100" dirty="0" smtClean="0"/>
            </a:br>
            <a:r>
              <a:rPr lang="fr-FR" sz="2800" dirty="0" smtClean="0"/>
              <a:t>IUT – Cergy Pontoise – DEP-TC</a:t>
            </a:r>
            <a:endParaRPr lang="fr-FR" sz="28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51207" y="5550568"/>
            <a:ext cx="8825658" cy="569496"/>
          </a:xfrm>
        </p:spPr>
        <p:txBody>
          <a:bodyPr>
            <a:normAutofit/>
          </a:bodyPr>
          <a:lstStyle/>
          <a:p>
            <a:pPr algn="ctr"/>
            <a:r>
              <a:rPr lang="fr-FR" sz="2400" dirty="0" smtClean="0"/>
              <a:t>CURSUS ME1- MGC IME - TCMI</a:t>
            </a:r>
            <a:endParaRPr lang="fr-FR" sz="2400" dirty="0"/>
          </a:p>
        </p:txBody>
      </p:sp>
      <p:pic>
        <p:nvPicPr>
          <p:cNvPr id="4" name="Image 3" descr="http://abcvoyage.com/wp-content/uploads/2009/05/drapeau-canad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237" y="396040"/>
            <a:ext cx="838200" cy="514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42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mazzocc\Desktop\chargée des affaires 2015-2016\Chargé des études 2015\Jeux de simulation en Anglais\Photos 2016\raymond penseu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990" y="593557"/>
            <a:ext cx="3352800" cy="590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62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52800"/>
            <a:ext cx="1524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8" y="150499"/>
            <a:ext cx="8642217" cy="6404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046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mazzocc\Desktop\chargée des affaires 2015-2016\Chargé des études 2015\Jeux de simulation en Anglais\Photos 2016\gagant du concours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78" y="288758"/>
            <a:ext cx="8161993" cy="600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94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mazzocc\Desktop\chargée des affaires 2015-2016\Chargé des études 2015\Jeux de simulation en Anglais\Photos 2016\gagant du concours 4 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28" y="266198"/>
            <a:ext cx="8959563" cy="652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65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mazzocc\Desktop\chargée des affaires 2015-2016\Chargé des études 2015\Jeux de simulation en Anglais\Photos 2016\Valérie tendres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04801"/>
            <a:ext cx="4375691" cy="62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92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mazzocc\Desktop\chargée des affaires 2015-2016\Chargé des études 2015\Jeux de simulation en Anglais\Photos 2016\ouverture des jeu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02" y="1299409"/>
            <a:ext cx="8026439" cy="484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20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mazzocc\Desktop\chargée des affaires 2015-2016\Chargé des études 2015\Jeux de simulation en Anglais\Photos 2016\ouverture des jeux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598" y="898358"/>
            <a:ext cx="7418614" cy="513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64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mazzocc\Desktop\chargée des affaires 2015-2016\Chargé des études 2015\Jeux de simulation en Anglais\Photos 2016\clas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15" y="1331495"/>
            <a:ext cx="11131336" cy="460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8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mazzocc\Desktop\chargée des affaires 2015-2016\Chargé des études 2015\Jeux de simulation en Anglais\Photos 2016\valérie et R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421" y="401052"/>
            <a:ext cx="5249276" cy="629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46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mazzocc\Desktop\chargée des affaires 2015-2016\Chargé des études 2015\Jeux de simulation en Anglais\Photos 2016\gagnant n°3 affic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063" y="558380"/>
            <a:ext cx="6379985" cy="603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28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mazzocc\Desktop\chargée des affaires 2015-2016\Chargé des études 2015\Jeux de simulation en Anglais\Photos 2016\Gagnant affiche n°2 affic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227" y="397591"/>
            <a:ext cx="5909762" cy="574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65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mazzocc\Desktop\chargée des affaires 2015-2016\Chargé des études 2015\Jeux de simulation en Anglais\Photos 2016\Gagnant affiche n°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147" y="302167"/>
            <a:ext cx="6769768" cy="628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36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mazzocc\Desktop\chargée des affaires 2015-2016\Chargé des études 2015\Jeux de simulation en Anglais\Photos 2016\Groupe gagnant affiche n°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064" y="609869"/>
            <a:ext cx="7418218" cy="562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2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irection Ion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1087</TotalTime>
  <Words>6</Words>
  <Application>Microsoft Office PowerPoint</Application>
  <PresentationFormat>Personnalisé</PresentationFormat>
  <Paragraphs>2</Paragraphs>
  <Slides>14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Direction Ion</vt:lpstr>
      <vt:lpstr>               Grand jeu de l’alternance 2016  2ème Edition du concours des négociations managériales et commerciales en milieu international  Jeu « Public Safety Toronto » © Raymond Del Cuerpo  IUT – Cergy Pontoise – DEP-TC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anne-sarah mazzocchi</dc:creator>
  <cp:lastModifiedBy>MAZZOCCHI Anne-sophie</cp:lastModifiedBy>
  <cp:revision>14</cp:revision>
  <dcterms:created xsi:type="dcterms:W3CDTF">2015-05-23T17:24:34Z</dcterms:created>
  <dcterms:modified xsi:type="dcterms:W3CDTF">2016-05-13T20:00:09Z</dcterms:modified>
</cp:coreProperties>
</file>