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8280400" cy="4679950"/>
  <p:notesSz cx="6858000" cy="9144000"/>
  <p:defaultTextStyle>
    <a:defPPr>
      <a:defRPr lang="fr-FR"/>
    </a:defPPr>
    <a:lvl1pPr marL="0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1pPr>
    <a:lvl2pPr marL="311033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2pPr>
    <a:lvl3pPr marL="622066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3pPr>
    <a:lvl4pPr marL="933099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4pPr>
    <a:lvl5pPr marL="1244133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5pPr>
    <a:lvl6pPr marL="1555166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6pPr>
    <a:lvl7pPr marL="1866199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7pPr>
    <a:lvl8pPr marL="2177232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8pPr>
    <a:lvl9pPr marL="2488265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myqoDzflkmXjfb6BVkO6g==" hashData="ObGMNg/nE0MMoGhsXvDqmToDamWufYyYOcmRh5UHGOe6XcWBdvHwJdrckF+8o4/+LO9tNOaaJy/qzJZlcg4U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6" d="100"/>
          <a:sy n="96" d="100"/>
        </p:scale>
        <p:origin x="63" y="1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8500" y="1143000"/>
            <a:ext cx="5461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1pPr>
    <a:lvl2pPr marL="311033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2pPr>
    <a:lvl3pPr marL="622066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3pPr>
    <a:lvl4pPr marL="933099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4pPr>
    <a:lvl5pPr marL="1244133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5pPr>
    <a:lvl6pPr marL="1555166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6pPr>
    <a:lvl7pPr marL="1866199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7pPr>
    <a:lvl8pPr marL="2177232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8pPr>
    <a:lvl9pPr marL="2488265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4834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164220"/>
      </p:ext>
    </p:extLst>
  </p:cSld>
  <p:clrMapOvr>
    <a:masterClrMapping/>
  </p:clrMapOvr>
  <p:transition advClick="0" advTm="115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218331"/>
      </p:ext>
    </p:extLst>
  </p:cSld>
  <p:clrMapOvr>
    <a:masterClrMapping/>
  </p:clrMapOvr>
  <p:transition advClick="0" advTm="115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001279"/>
      </p:ext>
    </p:extLst>
  </p:cSld>
  <p:clrMapOvr>
    <a:masterClrMapping/>
  </p:clrMapOvr>
  <p:transition advClick="0" advTm="115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513288"/>
      </p:ext>
    </p:extLst>
  </p:cSld>
  <p:clrMapOvr>
    <a:masterClrMapping/>
  </p:clrMapOvr>
  <p:transition advClick="0" advTm="115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02736"/>
      </p:ext>
    </p:extLst>
  </p:cSld>
  <p:clrMapOvr>
    <a:masterClrMapping/>
  </p:clrMapOvr>
  <p:transition advClick="0" advTm="115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1143943"/>
      </p:ext>
    </p:extLst>
  </p:cSld>
  <p:clrMapOvr>
    <a:masterClrMapping/>
  </p:clrMapOvr>
  <p:transition advClick="0" advTm="115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97182"/>
      </p:ext>
    </p:extLst>
  </p:cSld>
  <p:clrMapOvr>
    <a:masterClrMapping/>
  </p:clrMapOvr>
  <p:transition advClick="0" advTm="115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987665"/>
      </p:ext>
    </p:extLst>
  </p:cSld>
  <p:clrMapOvr>
    <a:masterClrMapping/>
  </p:clrMapOvr>
  <p:transition advClick="0" advTm="115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57128"/>
      </p:ext>
    </p:extLst>
  </p:cSld>
  <p:clrMapOvr>
    <a:masterClrMapping/>
  </p:clrMapOvr>
  <p:transition advClick="0" advTm="115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3874"/>
      </p:ext>
    </p:extLst>
  </p:cSld>
  <p:clrMapOvr>
    <a:masterClrMapping/>
  </p:clrMapOvr>
  <p:transition advClick="0" advTm="115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449560"/>
      </p:ext>
    </p:extLst>
  </p:cSld>
  <p:clrMapOvr>
    <a:masterClrMapping/>
  </p:clrMapOvr>
  <p:transition advClick="0" advTm="115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25/02/2016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19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11500">
    <p:fade/>
  </p:transition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48299" y="421055"/>
            <a:ext cx="7174607" cy="3280575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BE" sz="6569" dirty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Firestarter" panose="00000400000000000000" pitchFamily="2" charset="0"/>
              </a:rPr>
              <a:t>Volcans</a:t>
            </a:r>
            <a:r>
              <a:rPr lang="fr-BE" sz="6569" dirty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Blazed" panose="00000400000000000000" pitchFamily="2" charset="0"/>
              </a:rPr>
              <a:t> spectaculaires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295135" y="4053043"/>
            <a:ext cx="4930029" cy="582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593" b="1" dirty="0">
                <a:solidFill>
                  <a:srgbClr val="FFFF00"/>
                </a:solidFill>
                <a:latin typeface="Andy" panose="03080602030302030203" pitchFamily="66" charset="0"/>
              </a:rPr>
              <a:t>Musique : La chevauchée des </a:t>
            </a:r>
            <a:r>
              <a:rPr lang="fr-FR" altLang="fr-FR" sz="1593" b="1" dirty="0" smtClean="0">
                <a:solidFill>
                  <a:srgbClr val="FFFF00"/>
                </a:solidFill>
                <a:latin typeface="Andy" panose="03080602030302030203" pitchFamily="66" charset="0"/>
              </a:rPr>
              <a:t>Walkyries – Richard Wagner</a:t>
            </a:r>
            <a:endParaRPr lang="fr-FR" altLang="fr-FR" sz="1593" b="1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593" b="1" dirty="0">
                <a:solidFill>
                  <a:srgbClr val="FFFF00"/>
                </a:solidFill>
                <a:latin typeface="Andy" panose="03080602030302030203" pitchFamily="66" charset="0"/>
              </a:rPr>
              <a:t>Diaporama © Jean Schwaenen</a:t>
            </a:r>
          </a:p>
        </p:txBody>
      </p:sp>
    </p:spTree>
    <p:extLst>
      <p:ext uri="{BB962C8B-B14F-4D97-AF65-F5344CB8AC3E}">
        <p14:creationId xmlns:p14="http://schemas.microsoft.com/office/powerpoint/2010/main" val="156933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>
        <p:sndAc>
          <p:stSnd>
            <p:snd r:embed="rId3" name="La chevauchée des walkyries.wav"/>
          </p:stSnd>
        </p:sndAc>
      </p:transition>
    </mc:Choice>
    <mc:Fallback xmlns="">
      <p:transition advClick="0" advTm="13000">
        <p:sndAc>
          <p:stSnd>
            <p:snd r:embed="rId5" name="La chevauchée des walkyr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9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9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989873" y="118599"/>
            <a:ext cx="4227976" cy="3224701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915500" y="1981709"/>
            <a:ext cx="2938728" cy="226882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4355198" y="1981709"/>
            <a:ext cx="2938728" cy="226882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6" name="ZoneTexte 5"/>
          <p:cNvSpPr txBox="1"/>
          <p:nvPr/>
        </p:nvSpPr>
        <p:spPr>
          <a:xfrm>
            <a:off x="198568" y="48395"/>
            <a:ext cx="5338541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Bardarbunga en Islande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6194774" y="2878201"/>
            <a:ext cx="1173489" cy="1222653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792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2333029" y="3199968"/>
            <a:ext cx="1349447" cy="1124323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792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4005930" y="2361729"/>
            <a:ext cx="1467183" cy="1368854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792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4316160" y="677427"/>
            <a:ext cx="1174781" cy="1174781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792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5373204" y="1606384"/>
            <a:ext cx="1174781" cy="1174781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792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6135261" y="286695"/>
            <a:ext cx="1174781" cy="1173487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792"/>
          </a:p>
        </p:txBody>
      </p:sp>
      <p:sp>
        <p:nvSpPr>
          <p:cNvPr id="9" name="ZoneTexte 8"/>
          <p:cNvSpPr txBox="1"/>
          <p:nvPr/>
        </p:nvSpPr>
        <p:spPr>
          <a:xfrm>
            <a:off x="198569" y="48395"/>
            <a:ext cx="2148979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L'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Eyjafjöll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en Islande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405859" y="2288387"/>
            <a:ext cx="2058690" cy="2271984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9" name="Cœur 8"/>
          <p:cNvSpPr/>
          <p:nvPr/>
        </p:nvSpPr>
        <p:spPr>
          <a:xfrm rot="17959409">
            <a:off x="397985" y="149467"/>
            <a:ext cx="2058689" cy="2271984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10" name="Cœur 9"/>
          <p:cNvSpPr/>
          <p:nvPr/>
        </p:nvSpPr>
        <p:spPr>
          <a:xfrm rot="7093308">
            <a:off x="5816891" y="2291547"/>
            <a:ext cx="2058690" cy="2271984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11" name="Cœur 10"/>
          <p:cNvSpPr/>
          <p:nvPr/>
        </p:nvSpPr>
        <p:spPr>
          <a:xfrm rot="3117418" flipH="1">
            <a:off x="5786498" y="206390"/>
            <a:ext cx="2058690" cy="2271984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12" name="Cœur 11"/>
          <p:cNvSpPr/>
          <p:nvPr/>
        </p:nvSpPr>
        <p:spPr>
          <a:xfrm>
            <a:off x="3302821" y="34117"/>
            <a:ext cx="1674758" cy="1968631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13" name="Cœur 12"/>
          <p:cNvSpPr/>
          <p:nvPr/>
        </p:nvSpPr>
        <p:spPr>
          <a:xfrm flipV="1">
            <a:off x="3302821" y="2718925"/>
            <a:ext cx="1674758" cy="1970211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70234" y="46661"/>
            <a:ext cx="3583302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Calbuco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au Chili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19709" y="-25004"/>
            <a:ext cx="2758836" cy="4657775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6" name="Losange 5"/>
          <p:cNvSpPr/>
          <p:nvPr/>
        </p:nvSpPr>
        <p:spPr>
          <a:xfrm>
            <a:off x="2796462" y="-25004"/>
            <a:ext cx="2758836" cy="4657775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7" name="Losange 6"/>
          <p:cNvSpPr/>
          <p:nvPr/>
        </p:nvSpPr>
        <p:spPr>
          <a:xfrm>
            <a:off x="5573521" y="-25004"/>
            <a:ext cx="2758836" cy="4657775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70235" y="46661"/>
            <a:ext cx="4586626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Villarrica au Chili</a:t>
            </a:r>
          </a:p>
        </p:txBody>
      </p:sp>
    </p:spTree>
    <p:extLst>
      <p:ext uri="{BB962C8B-B14F-4D97-AF65-F5344CB8AC3E}">
        <p14:creationId xmlns:p14="http://schemas.microsoft.com/office/powerpoint/2010/main" val="1642918748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628564" y="726837"/>
            <a:ext cx="3368477" cy="2567436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2204750" y="1085488"/>
            <a:ext cx="3155181" cy="2689094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416347" y="328379"/>
            <a:ext cx="5089055" cy="3880384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3422899" y="2101403"/>
            <a:ext cx="2436300" cy="203183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4498185" y="2638589"/>
            <a:ext cx="2150327" cy="1673178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8" name="ZoneTexte 7"/>
          <p:cNvSpPr txBox="1"/>
          <p:nvPr/>
        </p:nvSpPr>
        <p:spPr>
          <a:xfrm>
            <a:off x="2563548" y="48395"/>
            <a:ext cx="1934637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latin typeface="Andy" panose="03080602030302030203" pitchFamily="66" charset="0"/>
              </a:rPr>
              <a:t>Le </a:t>
            </a:r>
            <a:r>
              <a:rPr lang="fr-FR" sz="1792" dirty="0" err="1">
                <a:latin typeface="Andy" panose="03080602030302030203" pitchFamily="66" charset="0"/>
              </a:rPr>
              <a:t>Kilauea</a:t>
            </a:r>
            <a:r>
              <a:rPr lang="fr-FR" sz="1792" dirty="0">
                <a:latin typeface="Andy" panose="03080602030302030203" pitchFamily="66" charset="0"/>
              </a:rPr>
              <a:t> à Hawaï </a:t>
            </a:r>
          </a:p>
        </p:txBody>
      </p:sp>
    </p:spTree>
    <p:extLst>
      <p:ext uri="{BB962C8B-B14F-4D97-AF65-F5344CB8AC3E}">
        <p14:creationId xmlns:p14="http://schemas.microsoft.com/office/powerpoint/2010/main" val="2531234064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5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5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0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885449" y="70100"/>
            <a:ext cx="2568753" cy="298612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811075" y="1503913"/>
            <a:ext cx="2269877" cy="2688567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4558892" y="1862037"/>
            <a:ext cx="2089498" cy="208949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11" name="ZoneTexte 10"/>
          <p:cNvSpPr txBox="1"/>
          <p:nvPr/>
        </p:nvSpPr>
        <p:spPr>
          <a:xfrm>
            <a:off x="198568" y="48395"/>
            <a:ext cx="5338541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Bromo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en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Indonesie</a:t>
            </a:r>
            <a:endParaRPr lang="fr-FR" sz="1792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3000"/>
                                        <p:tgtEl>
                                          <p:spTgt spid="76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6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6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56001" y="428139"/>
            <a:ext cx="4442850" cy="226882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726987" y="573955"/>
            <a:ext cx="6071783" cy="346485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3208025" y="1145526"/>
            <a:ext cx="5231251" cy="246316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991"/>
          </a:p>
        </p:txBody>
      </p:sp>
      <p:sp>
        <p:nvSpPr>
          <p:cNvPr id="6" name="ZoneTexte 5"/>
          <p:cNvSpPr txBox="1"/>
          <p:nvPr/>
        </p:nvSpPr>
        <p:spPr>
          <a:xfrm>
            <a:off x="198568" y="48395"/>
            <a:ext cx="5338541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Krakatoa en Indonésie 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4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4961771" y="1584082"/>
            <a:ext cx="1791452" cy="17914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376068" y="898361"/>
            <a:ext cx="1791452" cy="17914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3906020" y="1534916"/>
            <a:ext cx="1791452" cy="17914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5841564" y="1584082"/>
            <a:ext cx="1791452" cy="17914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4374380" y="2121013"/>
            <a:ext cx="1791452" cy="17914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607383" y="2268508"/>
            <a:ext cx="1791452" cy="17914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9" name="ZoneTexte 8"/>
          <p:cNvSpPr txBox="1"/>
          <p:nvPr/>
        </p:nvSpPr>
        <p:spPr>
          <a:xfrm>
            <a:off x="4785393" y="48395"/>
            <a:ext cx="2508113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Sinabung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en Indonésie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4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2070000" cy="4680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5" name="Rectangle 4"/>
          <p:cNvSpPr/>
          <p:nvPr/>
        </p:nvSpPr>
        <p:spPr>
          <a:xfrm>
            <a:off x="2070000" y="0"/>
            <a:ext cx="2070000" cy="4680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6" name="Rectangle 5"/>
          <p:cNvSpPr/>
          <p:nvPr/>
        </p:nvSpPr>
        <p:spPr>
          <a:xfrm>
            <a:off x="4140002" y="0"/>
            <a:ext cx="2070000" cy="4680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7" name="Rectangle 6"/>
          <p:cNvSpPr/>
          <p:nvPr/>
        </p:nvSpPr>
        <p:spPr>
          <a:xfrm>
            <a:off x="6210000" y="0"/>
            <a:ext cx="2070000" cy="4680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8" name="ZoneTexte 7"/>
          <p:cNvSpPr txBox="1"/>
          <p:nvPr/>
        </p:nvSpPr>
        <p:spPr>
          <a:xfrm>
            <a:off x="341900" y="46662"/>
            <a:ext cx="2364979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chemeClr val="bg1"/>
                </a:solidFill>
                <a:latin typeface="Andy" panose="03080602030302030203" pitchFamily="66" charset="0"/>
              </a:rPr>
              <a:t>L'Arenal au Costa Rica</a:t>
            </a:r>
            <a:r>
              <a:rPr lang="fr-BE" sz="1792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endParaRPr lang="fr-FR" sz="1792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903995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3901" y="185616"/>
            <a:ext cx="4872598" cy="2753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563400" y="906579"/>
            <a:ext cx="3761887" cy="212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6676" y="2082897"/>
            <a:ext cx="3547011" cy="200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341975" y="2076045"/>
            <a:ext cx="3332137" cy="1882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416350" y="997665"/>
            <a:ext cx="3188359" cy="1801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66352" y="1694981"/>
            <a:ext cx="4586625" cy="2591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413566" y="46661"/>
            <a:ext cx="2494391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Cotopaxi en Equateur</a:t>
            </a: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34041" y="82771"/>
            <a:ext cx="2744504" cy="286632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6" name="Losange 5"/>
          <p:cNvSpPr/>
          <p:nvPr/>
        </p:nvSpPr>
        <p:spPr>
          <a:xfrm>
            <a:off x="5501855" y="82771"/>
            <a:ext cx="2744504" cy="286632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sp>
        <p:nvSpPr>
          <p:cNvPr id="7" name="Losange 6"/>
          <p:cNvSpPr/>
          <p:nvPr/>
        </p:nvSpPr>
        <p:spPr>
          <a:xfrm>
            <a:off x="2778546" y="82771"/>
            <a:ext cx="2744504" cy="286632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792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70234" y="46661"/>
            <a:ext cx="7166603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L’Etna en Sicile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AutoShape 16" descr="121764_Appache45_030"/>
          <p:cNvSpPr>
            <a:spLocks noChangeArrowheads="1"/>
          </p:cNvSpPr>
          <p:nvPr/>
        </p:nvSpPr>
        <p:spPr bwMode="auto">
          <a:xfrm rot="16200000">
            <a:off x="3996869" y="1049987"/>
            <a:ext cx="2687251" cy="2687251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8211" name="AutoShape 19" descr="121764_Appache45_030"/>
          <p:cNvSpPr>
            <a:spLocks noChangeArrowheads="1"/>
          </p:cNvSpPr>
          <p:nvPr/>
        </p:nvSpPr>
        <p:spPr bwMode="auto">
          <a:xfrm rot="5400000">
            <a:off x="1309618" y="1049987"/>
            <a:ext cx="2687251" cy="2687251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8212" name="AutoShape 20" descr="121764_Appache45_030"/>
          <p:cNvSpPr>
            <a:spLocks noChangeArrowheads="1"/>
          </p:cNvSpPr>
          <p:nvPr/>
        </p:nvSpPr>
        <p:spPr bwMode="auto">
          <a:xfrm rot="16200000">
            <a:off x="3996869" y="1049987"/>
            <a:ext cx="2687251" cy="2687251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8213" name="AutoShape 21" descr="121764_Appache45_030"/>
          <p:cNvSpPr>
            <a:spLocks noChangeArrowheads="1"/>
          </p:cNvSpPr>
          <p:nvPr/>
        </p:nvSpPr>
        <p:spPr bwMode="auto">
          <a:xfrm rot="5400000">
            <a:off x="1309618" y="1049987"/>
            <a:ext cx="2687251" cy="2687251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8214" name="AutoShape 22" descr="121764_Appache45_030"/>
          <p:cNvSpPr>
            <a:spLocks noChangeArrowheads="1"/>
          </p:cNvSpPr>
          <p:nvPr/>
        </p:nvSpPr>
        <p:spPr bwMode="auto">
          <a:xfrm rot="16200000">
            <a:off x="3996210" y="1050646"/>
            <a:ext cx="2688567" cy="2687251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8" name="ZoneTexte 7"/>
          <p:cNvSpPr txBox="1"/>
          <p:nvPr/>
        </p:nvSpPr>
        <p:spPr>
          <a:xfrm>
            <a:off x="198568" y="48395"/>
            <a:ext cx="5338541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mont Saint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Helens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aux Etats-Unis</a:t>
            </a:r>
          </a:p>
        </p:txBody>
      </p:sp>
    </p:spTree>
    <p:extLst>
      <p:ext uri="{BB962C8B-B14F-4D97-AF65-F5344CB8AC3E}">
        <p14:creationId xmlns:p14="http://schemas.microsoft.com/office/powerpoint/2010/main" val="1415173632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8" grpId="1" animBg="1"/>
      <p:bldP spid="8211" grpId="0" animBg="1"/>
      <p:bldP spid="8211" grpId="1" animBg="1"/>
      <p:bldP spid="8212" grpId="0" animBg="1"/>
      <p:bldP spid="8212" grpId="1" animBg="1"/>
      <p:bldP spid="8213" grpId="0" animBg="1"/>
      <p:bldP spid="8213" grpId="1" animBg="1"/>
      <p:bldP spid="8213" grpId="2" animBg="1"/>
      <p:bldP spid="8214" grpId="0" animBg="1"/>
      <p:bldP spid="8214" grpId="1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627947" y="70831"/>
            <a:ext cx="2437880" cy="262747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792"/>
          </a:p>
        </p:txBody>
      </p:sp>
      <p:sp>
        <p:nvSpPr>
          <p:cNvPr id="6" name="Ellipse 5"/>
          <p:cNvSpPr/>
          <p:nvPr/>
        </p:nvSpPr>
        <p:spPr>
          <a:xfrm>
            <a:off x="5213956" y="46662"/>
            <a:ext cx="2437880" cy="262747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792"/>
          </a:p>
        </p:txBody>
      </p:sp>
      <p:sp>
        <p:nvSpPr>
          <p:cNvPr id="7" name="Ellipse 6"/>
          <p:cNvSpPr/>
          <p:nvPr/>
        </p:nvSpPr>
        <p:spPr>
          <a:xfrm>
            <a:off x="2920643" y="1934148"/>
            <a:ext cx="2437880" cy="262747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792"/>
          </a:p>
        </p:txBody>
      </p:sp>
      <p:sp>
        <p:nvSpPr>
          <p:cNvPr id="8" name="ZoneTexte 7"/>
          <p:cNvSpPr txBox="1"/>
          <p:nvPr/>
        </p:nvSpPr>
        <p:spPr>
          <a:xfrm>
            <a:off x="341900" y="48395"/>
            <a:ext cx="2221647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latin typeface="Andy" panose="03080602030302030203" pitchFamily="66" charset="0"/>
              </a:rPr>
              <a:t>Le mont Aso au Japon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882438" y="-66524"/>
            <a:ext cx="2794951" cy="3025626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792"/>
          </a:p>
        </p:txBody>
      </p:sp>
      <p:sp>
        <p:nvSpPr>
          <p:cNvPr id="6" name="Triangle isocèle 5"/>
          <p:cNvSpPr/>
          <p:nvPr/>
        </p:nvSpPr>
        <p:spPr>
          <a:xfrm rot="2150333">
            <a:off x="3089053" y="430861"/>
            <a:ext cx="2794951" cy="3025626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792"/>
          </a:p>
        </p:txBody>
      </p:sp>
      <p:sp>
        <p:nvSpPr>
          <p:cNvPr id="7" name="Triangle isocèle 6"/>
          <p:cNvSpPr/>
          <p:nvPr/>
        </p:nvSpPr>
        <p:spPr>
          <a:xfrm rot="2150333">
            <a:off x="4188048" y="860857"/>
            <a:ext cx="2794951" cy="3025626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792"/>
          </a:p>
        </p:txBody>
      </p:sp>
      <p:sp>
        <p:nvSpPr>
          <p:cNvPr id="8" name="ZoneTexte 7"/>
          <p:cNvSpPr txBox="1"/>
          <p:nvPr/>
        </p:nvSpPr>
        <p:spPr>
          <a:xfrm>
            <a:off x="55236" y="48395"/>
            <a:ext cx="4801624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mont Fuji au Japon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2085626" y="432896"/>
            <a:ext cx="2817924" cy="2445306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3552810" y="579097"/>
            <a:ext cx="2758408" cy="2477650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969182" y="1900079"/>
            <a:ext cx="2640672" cy="2445306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3728770" y="2054985"/>
            <a:ext cx="2758408" cy="2445306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467"/>
          </a:p>
        </p:txBody>
      </p:sp>
      <p:sp>
        <p:nvSpPr>
          <p:cNvPr id="11" name="ZoneTexte 10"/>
          <p:cNvSpPr txBox="1"/>
          <p:nvPr/>
        </p:nvSpPr>
        <p:spPr>
          <a:xfrm>
            <a:off x="270233" y="48395"/>
            <a:ext cx="2579978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Sakurajima au Japon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4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4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38654" y="1086069"/>
            <a:ext cx="4259574" cy="240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3381198" y="1177379"/>
            <a:ext cx="4259574" cy="240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55236" y="11112"/>
            <a:ext cx="5876615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Nyiragongo au Congo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736703" y="82432"/>
            <a:ext cx="2268560" cy="4479190"/>
          </a:xfrm>
          <a:prstGeom prst="ellipse">
            <a:avLst/>
          </a:pr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  <a:ln w="85725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3363388" y="608602"/>
            <a:ext cx="2031567" cy="3643126"/>
          </a:xfrm>
          <a:prstGeom prst="ellipse">
            <a:avLst/>
          </a:pr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  <a:ln w="63500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5692513" y="906163"/>
            <a:ext cx="1790623" cy="3046691"/>
          </a:xfrm>
          <a:prstGeom prst="ellipse">
            <a:avLst/>
          </a:pr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  <a:ln w="38100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792"/>
          </a:p>
        </p:txBody>
      </p:sp>
      <p:sp>
        <p:nvSpPr>
          <p:cNvPr id="6" name="ZoneTexte 5"/>
          <p:cNvSpPr txBox="1"/>
          <p:nvPr/>
        </p:nvSpPr>
        <p:spPr>
          <a:xfrm>
            <a:off x="556898" y="48395"/>
            <a:ext cx="3368304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Ol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Doinyo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Lengaï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en Tanzanie</a:t>
            </a:r>
          </a:p>
        </p:txBody>
      </p:sp>
    </p:spTree>
    <p:extLst>
      <p:ext uri="{BB962C8B-B14F-4D97-AF65-F5344CB8AC3E}">
        <p14:creationId xmlns:p14="http://schemas.microsoft.com/office/powerpoint/2010/main" val="1495114482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19662" y="82771"/>
            <a:ext cx="2687178" cy="3117126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6" name="Losange 5"/>
          <p:cNvSpPr/>
          <p:nvPr/>
        </p:nvSpPr>
        <p:spPr>
          <a:xfrm>
            <a:off x="5554029" y="82771"/>
            <a:ext cx="2687178" cy="3117126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7" name="Losange 6"/>
          <p:cNvSpPr/>
          <p:nvPr/>
        </p:nvSpPr>
        <p:spPr>
          <a:xfrm>
            <a:off x="2783801" y="82771"/>
            <a:ext cx="2687178" cy="3117126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133420" y="70649"/>
            <a:ext cx="3390388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Pinatubo aux Philippines</a:t>
            </a:r>
          </a:p>
        </p:txBody>
      </p:sp>
    </p:spTree>
    <p:extLst>
      <p:ext uri="{BB962C8B-B14F-4D97-AF65-F5344CB8AC3E}">
        <p14:creationId xmlns:p14="http://schemas.microsoft.com/office/powerpoint/2010/main" val="250542369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04749" y="2305882"/>
            <a:ext cx="2149742" cy="1214604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6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3149" y="657563"/>
            <a:ext cx="2149742" cy="1791452"/>
          </a:xfrm>
          <a:prstGeom prst="ellipse">
            <a:avLst/>
          </a:prstGeom>
          <a:blipFill>
            <a:blip r:embed="rId2">
              <a:alphaModFix amt="25000"/>
            </a:blip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6719" y="1374223"/>
            <a:ext cx="2149742" cy="1791452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4229" y="2735878"/>
            <a:ext cx="2149742" cy="1214604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55236" y="11112"/>
            <a:ext cx="3654968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piton de la Fournaise à la Réunion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465920" y="2309267"/>
            <a:ext cx="2149742" cy="2149742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9" name="Cœur 8"/>
          <p:cNvSpPr/>
          <p:nvPr/>
        </p:nvSpPr>
        <p:spPr>
          <a:xfrm rot="17959409">
            <a:off x="496299" y="250207"/>
            <a:ext cx="2149742" cy="2149742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10" name="Cœur 9"/>
          <p:cNvSpPr/>
          <p:nvPr/>
        </p:nvSpPr>
        <p:spPr>
          <a:xfrm rot="7093308">
            <a:off x="5540428" y="2317204"/>
            <a:ext cx="2149742" cy="2149742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11" name="Cœur 10"/>
          <p:cNvSpPr/>
          <p:nvPr/>
        </p:nvSpPr>
        <p:spPr>
          <a:xfrm rot="3117418" flipH="1">
            <a:off x="5683973" y="252426"/>
            <a:ext cx="2149742" cy="2149742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12" name="Cœur 11"/>
          <p:cNvSpPr/>
          <p:nvPr/>
        </p:nvSpPr>
        <p:spPr>
          <a:xfrm>
            <a:off x="3065130" y="22173"/>
            <a:ext cx="2149742" cy="2149742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13" name="Cœur 12"/>
          <p:cNvSpPr/>
          <p:nvPr/>
        </p:nvSpPr>
        <p:spPr>
          <a:xfrm flipV="1">
            <a:off x="3065130" y="2483316"/>
            <a:ext cx="2149742" cy="2149742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198569" y="22173"/>
            <a:ext cx="4268412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Popocatepetl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au Mexique</a:t>
            </a:r>
          </a:p>
        </p:txBody>
      </p:sp>
    </p:spTree>
    <p:extLst>
      <p:ext uri="{BB962C8B-B14F-4D97-AF65-F5344CB8AC3E}">
        <p14:creationId xmlns:p14="http://schemas.microsoft.com/office/powerpoint/2010/main" val="2244457093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708742" y="210523"/>
            <a:ext cx="3224613" cy="3224613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4395735" y="210523"/>
            <a:ext cx="3224613" cy="3224613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456729" y="890600"/>
            <a:ext cx="1791452" cy="1791452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5143724" y="906853"/>
            <a:ext cx="1791452" cy="1791452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164066" y="70765"/>
            <a:ext cx="3084116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792" dirty="0">
                <a:solidFill>
                  <a:schemeClr val="bg1"/>
                </a:solidFill>
                <a:latin typeface="Andy" panose="03080602030302030203" pitchFamily="66" charset="0"/>
              </a:rPr>
              <a:t>Le </a:t>
            </a:r>
            <a:r>
              <a:rPr lang="fr-BE" sz="1792" dirty="0" err="1">
                <a:solidFill>
                  <a:schemeClr val="bg1"/>
                </a:solidFill>
                <a:latin typeface="Andy" panose="03080602030302030203" pitchFamily="66" charset="0"/>
              </a:rPr>
              <a:t>Momotombo</a:t>
            </a:r>
            <a:r>
              <a:rPr lang="fr-BE" sz="1792" dirty="0">
                <a:solidFill>
                  <a:schemeClr val="bg1"/>
                </a:solidFill>
                <a:latin typeface="Andy" panose="03080602030302030203" pitchFamily="66" charset="0"/>
              </a:rPr>
              <a:t> au Nicaragua</a:t>
            </a:r>
            <a:endParaRPr lang="fr-FR" sz="1792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055131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91441" y="80472"/>
            <a:ext cx="2508033" cy="4542326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6" name="Losange 5"/>
          <p:cNvSpPr/>
          <p:nvPr/>
        </p:nvSpPr>
        <p:spPr>
          <a:xfrm>
            <a:off x="2906921" y="80472"/>
            <a:ext cx="2508033" cy="4542326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sp>
        <p:nvSpPr>
          <p:cNvPr id="7" name="Losange 6"/>
          <p:cNvSpPr/>
          <p:nvPr/>
        </p:nvSpPr>
        <p:spPr>
          <a:xfrm>
            <a:off x="5698019" y="80472"/>
            <a:ext cx="2508033" cy="4542326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46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179949" y="22173"/>
            <a:ext cx="4268412" cy="36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Le </a:t>
            </a:r>
            <a:r>
              <a:rPr lang="fr-FR" sz="1792" dirty="0" err="1">
                <a:solidFill>
                  <a:srgbClr val="FFFF00"/>
                </a:solidFill>
                <a:latin typeface="Andy" panose="03080602030302030203" pitchFamily="66" charset="0"/>
              </a:rPr>
              <a:t>Yasur</a:t>
            </a:r>
            <a:r>
              <a:rPr lang="fr-FR" sz="1792" dirty="0">
                <a:solidFill>
                  <a:srgbClr val="FFFF00"/>
                </a:solidFill>
                <a:latin typeface="Andy" panose="03080602030302030203" pitchFamily="66" charset="0"/>
              </a:rPr>
              <a:t> au Vanuatu</a:t>
            </a:r>
          </a:p>
        </p:txBody>
      </p:sp>
    </p:spTree>
    <p:extLst>
      <p:ext uri="{BB962C8B-B14F-4D97-AF65-F5344CB8AC3E}">
        <p14:creationId xmlns:p14="http://schemas.microsoft.com/office/powerpoint/2010/main" val="2944745248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2699E-6 -4.49118E-6 C 0.02991 -0.0675 0.07496 -0.11024 0.125 -0.11024 C 0.17504 -0.11024 0.22009 -0.0675 0.25 -4.49118E-6 C 0.22009 0.06751 0.17504 0.11025 0.125 0.11025 C 0.07496 0.11025 0.02991 0.06751 -1.22699E-6 -4.49118E-6 Z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3129E-6 -4.49118E-6 C 0.02991 -0.0675 0.07496 -0.11024 0.125 -0.11024 C 0.17504 -0.11024 0.22009 -0.0675 0.25 -4.49118E-6 C 0.22009 0.06751 0.17504 0.11025 0.125 0.11025 C 0.07496 0.11025 0.02991 0.06751 -2.33129E-6 -4.49118E-6 Z " pathEditMode="relative" rAng="0" ptsTypes="AAAAA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4908E-6 -4.49118E-6 C 0.0299 -0.0675 0.07496 -0.11024 0.125 -0.11024 C 0.17503 -0.11024 0.22009 -0.0675 0.25 -4.49118E-6 C 0.22009 0.06751 0.17503 0.11025 0.125 0.11025 C 0.07496 0.11025 0.0299 0.06751 4.04908E-6 -4.49118E-6 Z " pathEditMode="relative" rAng="0" ptsTypes="AAAAA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46782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6319" y="-383335"/>
            <a:ext cx="4187365" cy="254300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5925" b="1" dirty="0">
                <a:ln w="57150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580302" y="4242812"/>
            <a:ext cx="2677048" cy="39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991" b="1" dirty="0">
                <a:solidFill>
                  <a:schemeClr val="bg1"/>
                </a:solidFill>
                <a:latin typeface="Amazone BT" panose="03020702040507090A04" pitchFamily="66" charset="0"/>
              </a:rPr>
              <a:t>Touche </a:t>
            </a:r>
            <a:r>
              <a:rPr lang="fr-FR" altLang="fr-FR" sz="1991" b="1" dirty="0" err="1">
                <a:solidFill>
                  <a:schemeClr val="bg1"/>
                </a:solidFill>
                <a:latin typeface="Amazone BT" panose="03020702040507090A04" pitchFamily="66" charset="0"/>
              </a:rPr>
              <a:t>Esc</a:t>
            </a:r>
            <a:r>
              <a:rPr lang="fr-FR" altLang="fr-FR" sz="1991" b="1" dirty="0">
                <a:solidFill>
                  <a:schemeClr val="bg1"/>
                </a:solidFill>
                <a:latin typeface="Amazone BT" panose="03020702040507090A04" pitchFamily="66" charset="0"/>
              </a:rPr>
              <a:t> pour quitter</a:t>
            </a:r>
          </a:p>
        </p:txBody>
      </p:sp>
    </p:spTree>
    <p:extLst>
      <p:ext uri="{BB962C8B-B14F-4D97-AF65-F5344CB8AC3E}">
        <p14:creationId xmlns:p14="http://schemas.microsoft.com/office/powerpoint/2010/main" val="226486777"/>
      </p:ext>
    </p:extLst>
  </p:cSld>
  <p:clrMapOvr>
    <a:masterClrMapping/>
  </p:clrMapOvr>
  <p:transition advClick="0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121</Words>
  <Application>Microsoft Office PowerPoint</Application>
  <PresentationFormat>Personnalisé</PresentationFormat>
  <Paragraphs>30</Paragraphs>
  <Slides>24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4" baseType="lpstr">
      <vt:lpstr>Algerian</vt:lpstr>
      <vt:lpstr>Amazone BT</vt:lpstr>
      <vt:lpstr>Andy</vt:lpstr>
      <vt:lpstr>Aria Script SSi</vt:lpstr>
      <vt:lpstr>Arial</vt:lpstr>
      <vt:lpstr>Blazed</vt:lpstr>
      <vt:lpstr>Calibri</vt:lpstr>
      <vt:lpstr>Calibri Light</vt:lpstr>
      <vt:lpstr>Firestarter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15</cp:revision>
  <dcterms:created xsi:type="dcterms:W3CDTF">2016-02-24T09:25:33Z</dcterms:created>
  <dcterms:modified xsi:type="dcterms:W3CDTF">2016-02-25T08:44:04Z</dcterms:modified>
</cp:coreProperties>
</file>